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9" r:id="rId3"/>
    <p:sldId id="265" r:id="rId4"/>
    <p:sldId id="266" r:id="rId5"/>
    <p:sldId id="267" r:id="rId6"/>
    <p:sldId id="268" r:id="rId7"/>
    <p:sldId id="281" r:id="rId8"/>
    <p:sldId id="282" r:id="rId9"/>
    <p:sldId id="271" r:id="rId10"/>
    <p:sldId id="280" r:id="rId11"/>
    <p:sldId id="278" r:id="rId12"/>
    <p:sldId id="287" r:id="rId13"/>
    <p:sldId id="288" r:id="rId14"/>
    <p:sldId id="289" r:id="rId15"/>
    <p:sldId id="291" r:id="rId16"/>
    <p:sldId id="274" r:id="rId17"/>
    <p:sldId id="290" r:id="rId18"/>
    <p:sldId id="283" r:id="rId19"/>
    <p:sldId id="284" r:id="rId20"/>
    <p:sldId id="28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65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90" autoAdjust="0"/>
    <p:restoredTop sz="94660"/>
  </p:normalViewPr>
  <p:slideViewPr>
    <p:cSldViewPr snapToGrid="0">
      <p:cViewPr varScale="1">
        <p:scale>
          <a:sx n="70" d="100"/>
          <a:sy n="70" d="100"/>
        </p:scale>
        <p:origin x="84" y="9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86592-8F86-4331-BA6A-8DBD883252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H"/>
          </a:p>
        </p:txBody>
      </p:sp>
      <p:sp>
        <p:nvSpPr>
          <p:cNvPr id="3" name="Subtitle 2">
            <a:extLst>
              <a:ext uri="{FF2B5EF4-FFF2-40B4-BE49-F238E27FC236}">
                <a16:creationId xmlns:a16="http://schemas.microsoft.com/office/drawing/2014/main" id="{9C0D576D-FDFA-4757-A674-143019C98F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H"/>
          </a:p>
        </p:txBody>
      </p:sp>
      <p:sp>
        <p:nvSpPr>
          <p:cNvPr id="4" name="Date Placeholder 3">
            <a:extLst>
              <a:ext uri="{FF2B5EF4-FFF2-40B4-BE49-F238E27FC236}">
                <a16:creationId xmlns:a16="http://schemas.microsoft.com/office/drawing/2014/main" id="{7ED8DB76-395D-4156-ACB9-C419C956193C}"/>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5" name="Footer Placeholder 4">
            <a:extLst>
              <a:ext uri="{FF2B5EF4-FFF2-40B4-BE49-F238E27FC236}">
                <a16:creationId xmlns:a16="http://schemas.microsoft.com/office/drawing/2014/main" id="{88002EE9-4B6B-49FF-9EEC-1DDC67D95155}"/>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978701AD-A90A-4B51-9B9F-9ED5C1A966E4}"/>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353209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B9CEC-8156-47E0-ABBE-515C74B590A2}"/>
              </a:ext>
            </a:extLst>
          </p:cNvPr>
          <p:cNvSpPr>
            <a:spLocks noGrp="1"/>
          </p:cNvSpPr>
          <p:nvPr>
            <p:ph type="title"/>
          </p:nvPr>
        </p:nvSpPr>
        <p:spPr/>
        <p:txBody>
          <a:bodyPr/>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D7574567-350A-4EA0-BDC9-1BE6F149CE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D837B7E7-E5D3-431F-AAE1-A6907D2099D8}"/>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5" name="Footer Placeholder 4">
            <a:extLst>
              <a:ext uri="{FF2B5EF4-FFF2-40B4-BE49-F238E27FC236}">
                <a16:creationId xmlns:a16="http://schemas.microsoft.com/office/drawing/2014/main" id="{077CD1F2-C501-4CC7-A59F-4DCC612393AE}"/>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351E3543-2177-4690-9E7D-FE46B63A3CA9}"/>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1079883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988403-2F53-4E01-85FE-DEF0D5122A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4617F454-17CB-4B1A-A4E2-F1B1EA1E0D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C8E0B412-1ED4-4215-87AE-B6851ABE17FE}"/>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5" name="Footer Placeholder 4">
            <a:extLst>
              <a:ext uri="{FF2B5EF4-FFF2-40B4-BE49-F238E27FC236}">
                <a16:creationId xmlns:a16="http://schemas.microsoft.com/office/drawing/2014/main" id="{A1CC132F-B059-47B8-A1DE-DDDFF41ED2DD}"/>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752468A3-58E4-4C48-AFEB-A898A11F5400}"/>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41005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A268-28C1-483E-B886-6508E3559074}"/>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A955EDD1-1549-4DF0-9C0E-4DAB5F7A3E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E3E9D744-B9E8-4338-A36D-DE219627A7D4}"/>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5" name="Footer Placeholder 4">
            <a:extLst>
              <a:ext uri="{FF2B5EF4-FFF2-40B4-BE49-F238E27FC236}">
                <a16:creationId xmlns:a16="http://schemas.microsoft.com/office/drawing/2014/main" id="{A7653318-14B4-4882-B6E3-0F6F45BB3312}"/>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986EE4AA-DB61-4EF6-AFA5-06E53B3649D1}"/>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216153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D3785-4CE4-4110-A54D-569FF58453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H"/>
          </a:p>
        </p:txBody>
      </p:sp>
      <p:sp>
        <p:nvSpPr>
          <p:cNvPr id="3" name="Text Placeholder 2">
            <a:extLst>
              <a:ext uri="{FF2B5EF4-FFF2-40B4-BE49-F238E27FC236}">
                <a16:creationId xmlns:a16="http://schemas.microsoft.com/office/drawing/2014/main" id="{A32058C7-E118-475D-B37B-7E448837E4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6BBED0-B69B-49D9-AD40-EAF87F80FC89}"/>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5" name="Footer Placeholder 4">
            <a:extLst>
              <a:ext uri="{FF2B5EF4-FFF2-40B4-BE49-F238E27FC236}">
                <a16:creationId xmlns:a16="http://schemas.microsoft.com/office/drawing/2014/main" id="{9D18EC04-1435-4F7C-8740-A9F450DBB54B}"/>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591519D8-C076-4BA2-A11C-5019B5B755E6}"/>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2267456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C1196-032D-46BF-9165-0ED91E51C14C}"/>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62221222-C9BD-4B16-ABCF-B9CFB80CDE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a:extLst>
              <a:ext uri="{FF2B5EF4-FFF2-40B4-BE49-F238E27FC236}">
                <a16:creationId xmlns:a16="http://schemas.microsoft.com/office/drawing/2014/main" id="{6EC6346E-0CD1-41EC-86C6-56952E87AF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a:extLst>
              <a:ext uri="{FF2B5EF4-FFF2-40B4-BE49-F238E27FC236}">
                <a16:creationId xmlns:a16="http://schemas.microsoft.com/office/drawing/2014/main" id="{D007CAD4-D625-4ADA-A596-26535AB8CE72}"/>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6" name="Footer Placeholder 5">
            <a:extLst>
              <a:ext uri="{FF2B5EF4-FFF2-40B4-BE49-F238E27FC236}">
                <a16:creationId xmlns:a16="http://schemas.microsoft.com/office/drawing/2014/main" id="{9D48CB1A-E569-4DB5-A2D7-2415AC52432A}"/>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D29519B5-5320-4C82-A485-F2C989806761}"/>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78336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B0B4C-C752-4CE1-B788-F3D6B3570AB8}"/>
              </a:ext>
            </a:extLst>
          </p:cNvPr>
          <p:cNvSpPr>
            <a:spLocks noGrp="1"/>
          </p:cNvSpPr>
          <p:nvPr>
            <p:ph type="title"/>
          </p:nvPr>
        </p:nvSpPr>
        <p:spPr>
          <a:xfrm>
            <a:off x="839788" y="365125"/>
            <a:ext cx="10515600" cy="1325563"/>
          </a:xfrm>
        </p:spPr>
        <p:txBody>
          <a:bodyPr/>
          <a:lstStyle/>
          <a:p>
            <a:r>
              <a:rPr lang="en-US"/>
              <a:t>Click to edit Master title style</a:t>
            </a:r>
            <a:endParaRPr lang="en-PH"/>
          </a:p>
        </p:txBody>
      </p:sp>
      <p:sp>
        <p:nvSpPr>
          <p:cNvPr id="3" name="Text Placeholder 2">
            <a:extLst>
              <a:ext uri="{FF2B5EF4-FFF2-40B4-BE49-F238E27FC236}">
                <a16:creationId xmlns:a16="http://schemas.microsoft.com/office/drawing/2014/main" id="{37E7DAC2-F066-416C-BF03-F906908F14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7048CB-88DF-49F3-AE74-3397E95819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a:extLst>
              <a:ext uri="{FF2B5EF4-FFF2-40B4-BE49-F238E27FC236}">
                <a16:creationId xmlns:a16="http://schemas.microsoft.com/office/drawing/2014/main" id="{29EF341B-F3AE-4DF5-89CD-95FD0DADA2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639B4C-FCFE-4AFF-A50B-8CC951FBB4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a:extLst>
              <a:ext uri="{FF2B5EF4-FFF2-40B4-BE49-F238E27FC236}">
                <a16:creationId xmlns:a16="http://schemas.microsoft.com/office/drawing/2014/main" id="{C7B99A30-630D-4BCA-99CE-178B1951B2F3}"/>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8" name="Footer Placeholder 7">
            <a:extLst>
              <a:ext uri="{FF2B5EF4-FFF2-40B4-BE49-F238E27FC236}">
                <a16:creationId xmlns:a16="http://schemas.microsoft.com/office/drawing/2014/main" id="{B0CF9B44-DDF5-49D3-9364-25D40C3C4D4A}"/>
              </a:ext>
            </a:extLst>
          </p:cNvPr>
          <p:cNvSpPr>
            <a:spLocks noGrp="1"/>
          </p:cNvSpPr>
          <p:nvPr>
            <p:ph type="ftr" sz="quarter" idx="11"/>
          </p:nvPr>
        </p:nvSpPr>
        <p:spPr/>
        <p:txBody>
          <a:bodyPr/>
          <a:lstStyle/>
          <a:p>
            <a:endParaRPr lang="en-PH"/>
          </a:p>
        </p:txBody>
      </p:sp>
      <p:sp>
        <p:nvSpPr>
          <p:cNvPr id="9" name="Slide Number Placeholder 8">
            <a:extLst>
              <a:ext uri="{FF2B5EF4-FFF2-40B4-BE49-F238E27FC236}">
                <a16:creationId xmlns:a16="http://schemas.microsoft.com/office/drawing/2014/main" id="{32922DCA-4B65-4707-B418-D155177D4349}"/>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69292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05BEA-AB13-4285-ACF5-E2B655A80EB8}"/>
              </a:ext>
            </a:extLst>
          </p:cNvPr>
          <p:cNvSpPr>
            <a:spLocks noGrp="1"/>
          </p:cNvSpPr>
          <p:nvPr>
            <p:ph type="title"/>
          </p:nvPr>
        </p:nvSpPr>
        <p:spPr/>
        <p:txBody>
          <a:bodyPr/>
          <a:lstStyle/>
          <a:p>
            <a:r>
              <a:rPr lang="en-US"/>
              <a:t>Click to edit Master title style</a:t>
            </a:r>
            <a:endParaRPr lang="en-PH"/>
          </a:p>
        </p:txBody>
      </p:sp>
      <p:sp>
        <p:nvSpPr>
          <p:cNvPr id="3" name="Date Placeholder 2">
            <a:extLst>
              <a:ext uri="{FF2B5EF4-FFF2-40B4-BE49-F238E27FC236}">
                <a16:creationId xmlns:a16="http://schemas.microsoft.com/office/drawing/2014/main" id="{F849859A-84A0-4453-AC2C-56EB9FB153E9}"/>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4" name="Footer Placeholder 3">
            <a:extLst>
              <a:ext uri="{FF2B5EF4-FFF2-40B4-BE49-F238E27FC236}">
                <a16:creationId xmlns:a16="http://schemas.microsoft.com/office/drawing/2014/main" id="{16C37130-EDF4-4C4C-AE96-C9DF7E5842A3}"/>
              </a:ext>
            </a:extLst>
          </p:cNvPr>
          <p:cNvSpPr>
            <a:spLocks noGrp="1"/>
          </p:cNvSpPr>
          <p:nvPr>
            <p:ph type="ftr" sz="quarter" idx="11"/>
          </p:nvPr>
        </p:nvSpPr>
        <p:spPr/>
        <p:txBody>
          <a:bodyPr/>
          <a:lstStyle/>
          <a:p>
            <a:endParaRPr lang="en-PH"/>
          </a:p>
        </p:txBody>
      </p:sp>
      <p:sp>
        <p:nvSpPr>
          <p:cNvPr id="5" name="Slide Number Placeholder 4">
            <a:extLst>
              <a:ext uri="{FF2B5EF4-FFF2-40B4-BE49-F238E27FC236}">
                <a16:creationId xmlns:a16="http://schemas.microsoft.com/office/drawing/2014/main" id="{E6F1D2B2-6ADB-49AF-B957-FC0546269D6A}"/>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374079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4921B8-A884-439E-A0C4-A307EF8EB53D}"/>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3" name="Footer Placeholder 2">
            <a:extLst>
              <a:ext uri="{FF2B5EF4-FFF2-40B4-BE49-F238E27FC236}">
                <a16:creationId xmlns:a16="http://schemas.microsoft.com/office/drawing/2014/main" id="{CE97FEB7-FD4B-46AF-B097-007BAA5CCFC2}"/>
              </a:ext>
            </a:extLst>
          </p:cNvPr>
          <p:cNvSpPr>
            <a:spLocks noGrp="1"/>
          </p:cNvSpPr>
          <p:nvPr>
            <p:ph type="ftr" sz="quarter" idx="11"/>
          </p:nvPr>
        </p:nvSpPr>
        <p:spPr/>
        <p:txBody>
          <a:bodyPr/>
          <a:lstStyle/>
          <a:p>
            <a:endParaRPr lang="en-PH"/>
          </a:p>
        </p:txBody>
      </p:sp>
      <p:sp>
        <p:nvSpPr>
          <p:cNvPr id="4" name="Slide Number Placeholder 3">
            <a:extLst>
              <a:ext uri="{FF2B5EF4-FFF2-40B4-BE49-F238E27FC236}">
                <a16:creationId xmlns:a16="http://schemas.microsoft.com/office/drawing/2014/main" id="{3591F256-11AB-40B2-A9C4-133791EDD1E5}"/>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1642864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B78C2-AA97-42AB-8F9F-CC840FAFF4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Content Placeholder 2">
            <a:extLst>
              <a:ext uri="{FF2B5EF4-FFF2-40B4-BE49-F238E27FC236}">
                <a16:creationId xmlns:a16="http://schemas.microsoft.com/office/drawing/2014/main" id="{0A8B195A-AA9A-41D5-8488-2C2D2F7D8E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a:extLst>
              <a:ext uri="{FF2B5EF4-FFF2-40B4-BE49-F238E27FC236}">
                <a16:creationId xmlns:a16="http://schemas.microsoft.com/office/drawing/2014/main" id="{88CA14C6-E466-4E5E-A554-5D80ABEF9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89B686-917A-4106-B544-457FA9596EC5}"/>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6" name="Footer Placeholder 5">
            <a:extLst>
              <a:ext uri="{FF2B5EF4-FFF2-40B4-BE49-F238E27FC236}">
                <a16:creationId xmlns:a16="http://schemas.microsoft.com/office/drawing/2014/main" id="{0B8AF0E9-1512-46B7-820D-A97C562A71AD}"/>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93648B32-72D2-4A2C-9A37-5A0D373E3D40}"/>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28186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16BDF-BE86-44AF-B253-F68A5E86C2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Picture Placeholder 2">
            <a:extLst>
              <a:ext uri="{FF2B5EF4-FFF2-40B4-BE49-F238E27FC236}">
                <a16:creationId xmlns:a16="http://schemas.microsoft.com/office/drawing/2014/main" id="{26A95B8D-360E-4151-ACD2-CD1D77F1DC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a:extLst>
              <a:ext uri="{FF2B5EF4-FFF2-40B4-BE49-F238E27FC236}">
                <a16:creationId xmlns:a16="http://schemas.microsoft.com/office/drawing/2014/main" id="{F708FD70-432E-4C62-9BAC-76A66CE1E5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C3614E-48A1-4666-B8AD-0F89D43D92BF}"/>
              </a:ext>
            </a:extLst>
          </p:cNvPr>
          <p:cNvSpPr>
            <a:spLocks noGrp="1"/>
          </p:cNvSpPr>
          <p:nvPr>
            <p:ph type="dt" sz="half" idx="10"/>
          </p:nvPr>
        </p:nvSpPr>
        <p:spPr/>
        <p:txBody>
          <a:bodyPr/>
          <a:lstStyle/>
          <a:p>
            <a:fld id="{866A6179-E7EF-495C-8077-E118F8E1A61A}" type="datetimeFigureOut">
              <a:rPr lang="en-PH" smtClean="0"/>
              <a:t>19/10/2021</a:t>
            </a:fld>
            <a:endParaRPr lang="en-PH"/>
          </a:p>
        </p:txBody>
      </p:sp>
      <p:sp>
        <p:nvSpPr>
          <p:cNvPr id="6" name="Footer Placeholder 5">
            <a:extLst>
              <a:ext uri="{FF2B5EF4-FFF2-40B4-BE49-F238E27FC236}">
                <a16:creationId xmlns:a16="http://schemas.microsoft.com/office/drawing/2014/main" id="{1CDC1D84-B991-4266-84D3-0DC60384B356}"/>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BB74E1AA-5565-41FF-8AEA-84A0D0C3974A}"/>
              </a:ext>
            </a:extLst>
          </p:cNvPr>
          <p:cNvSpPr>
            <a:spLocks noGrp="1"/>
          </p:cNvSpPr>
          <p:nvPr>
            <p:ph type="sldNum" sz="quarter" idx="12"/>
          </p:nvPr>
        </p:nvSpPr>
        <p:spPr/>
        <p:txBody>
          <a:bodyPr/>
          <a:lstStyle/>
          <a:p>
            <a:fld id="{A1406808-47B2-4FE0-8F9B-E0640B81DEC8}" type="slidenum">
              <a:rPr lang="en-PH" smtClean="0"/>
              <a:t>‹#›</a:t>
            </a:fld>
            <a:endParaRPr lang="en-PH"/>
          </a:p>
        </p:txBody>
      </p:sp>
    </p:spTree>
    <p:extLst>
      <p:ext uri="{BB962C8B-B14F-4D97-AF65-F5344CB8AC3E}">
        <p14:creationId xmlns:p14="http://schemas.microsoft.com/office/powerpoint/2010/main" val="332705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AC6B0E-C11D-4EB8-8188-7873C0D543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H"/>
          </a:p>
        </p:txBody>
      </p:sp>
      <p:sp>
        <p:nvSpPr>
          <p:cNvPr id="3" name="Text Placeholder 2">
            <a:extLst>
              <a:ext uri="{FF2B5EF4-FFF2-40B4-BE49-F238E27FC236}">
                <a16:creationId xmlns:a16="http://schemas.microsoft.com/office/drawing/2014/main" id="{6FACCF0A-393D-404E-A6DC-112936CC9A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543B9C2C-2DFC-4DCE-94D6-6522ADB098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A6179-E7EF-495C-8077-E118F8E1A61A}" type="datetimeFigureOut">
              <a:rPr lang="en-PH" smtClean="0"/>
              <a:t>19/10/2021</a:t>
            </a:fld>
            <a:endParaRPr lang="en-PH"/>
          </a:p>
        </p:txBody>
      </p:sp>
      <p:sp>
        <p:nvSpPr>
          <p:cNvPr id="5" name="Footer Placeholder 4">
            <a:extLst>
              <a:ext uri="{FF2B5EF4-FFF2-40B4-BE49-F238E27FC236}">
                <a16:creationId xmlns:a16="http://schemas.microsoft.com/office/drawing/2014/main" id="{1DC468BB-CFDD-4806-A8FB-7E4715C7C6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a:extLst>
              <a:ext uri="{FF2B5EF4-FFF2-40B4-BE49-F238E27FC236}">
                <a16:creationId xmlns:a16="http://schemas.microsoft.com/office/drawing/2014/main" id="{532DE3CC-27A9-43E2-B1E8-E83C6550B3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406808-47B2-4FE0-8F9B-E0640B81DEC8}" type="slidenum">
              <a:rPr lang="en-PH" smtClean="0"/>
              <a:t>‹#›</a:t>
            </a:fld>
            <a:endParaRPr lang="en-PH"/>
          </a:p>
        </p:txBody>
      </p:sp>
    </p:spTree>
    <p:extLst>
      <p:ext uri="{BB962C8B-B14F-4D97-AF65-F5344CB8AC3E}">
        <p14:creationId xmlns:p14="http://schemas.microsoft.com/office/powerpoint/2010/main" val="3852187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CFCC2-BE0B-458B-83C1-26419B003F98}"/>
              </a:ext>
            </a:extLst>
          </p:cNvPr>
          <p:cNvSpPr>
            <a:spLocks noGrp="1"/>
          </p:cNvSpPr>
          <p:nvPr>
            <p:ph type="ctrTitle"/>
          </p:nvPr>
        </p:nvSpPr>
        <p:spPr/>
        <p:txBody>
          <a:bodyPr/>
          <a:lstStyle/>
          <a:p>
            <a:endParaRPr lang="en-PH"/>
          </a:p>
        </p:txBody>
      </p:sp>
      <p:pic>
        <p:nvPicPr>
          <p:cNvPr id="4" name="Picture 3">
            <a:extLst>
              <a:ext uri="{FF2B5EF4-FFF2-40B4-BE49-F238E27FC236}">
                <a16:creationId xmlns:a16="http://schemas.microsoft.com/office/drawing/2014/main" id="{639220CB-B94E-46CC-AE9D-8CBF63C95A71}"/>
              </a:ext>
            </a:extLst>
          </p:cNvPr>
          <p:cNvPicPr>
            <a:picLocks noChangeAspect="1"/>
          </p:cNvPicPr>
          <p:nvPr/>
        </p:nvPicPr>
        <p:blipFill>
          <a:blip r:embed="rId2"/>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9728EDEF-84B9-4F17-B106-7B560D7CFE59}"/>
              </a:ext>
            </a:extLst>
          </p:cNvPr>
          <p:cNvSpPr>
            <a:spLocks noGrp="1"/>
          </p:cNvSpPr>
          <p:nvPr>
            <p:ph type="subTitle" idx="1"/>
          </p:nvPr>
        </p:nvSpPr>
        <p:spPr/>
        <p:txBody>
          <a:bodyPr/>
          <a:lstStyle/>
          <a:p>
            <a:endParaRPr lang="en-PH" dirty="0"/>
          </a:p>
        </p:txBody>
      </p:sp>
    </p:spTree>
    <p:extLst>
      <p:ext uri="{BB962C8B-B14F-4D97-AF65-F5344CB8AC3E}">
        <p14:creationId xmlns:p14="http://schemas.microsoft.com/office/powerpoint/2010/main" val="151211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D47FB09-7B46-418D-B642-FC528F442672}"/>
              </a:ext>
            </a:extLst>
          </p:cNvPr>
          <p:cNvPicPr>
            <a:picLocks noChangeAspect="1"/>
          </p:cNvPicPr>
          <p:nvPr/>
        </p:nvPicPr>
        <p:blipFill rotWithShape="1">
          <a:blip r:embed="rId2"/>
          <a:srcRect b="75"/>
          <a:stretch/>
        </p:blipFill>
        <p:spPr>
          <a:xfrm>
            <a:off x="0" y="-378651"/>
            <a:ext cx="12192000" cy="7236651"/>
          </a:xfrm>
          <a:prstGeom prst="rect">
            <a:avLst/>
          </a:prstGeom>
        </p:spPr>
      </p:pic>
      <p:sp>
        <p:nvSpPr>
          <p:cNvPr id="2" name="Title 1">
            <a:extLst>
              <a:ext uri="{FF2B5EF4-FFF2-40B4-BE49-F238E27FC236}">
                <a16:creationId xmlns:a16="http://schemas.microsoft.com/office/drawing/2014/main" id="{8846FB01-F3DF-4D6E-86E2-9E62D666720B}"/>
              </a:ext>
            </a:extLst>
          </p:cNvPr>
          <p:cNvSpPr>
            <a:spLocks noGrp="1"/>
          </p:cNvSpPr>
          <p:nvPr>
            <p:ph type="ctrTitle"/>
          </p:nvPr>
        </p:nvSpPr>
        <p:spPr>
          <a:xfrm>
            <a:off x="922750" y="464457"/>
            <a:ext cx="10346499" cy="1632857"/>
          </a:xfrm>
        </p:spPr>
        <p:txBody>
          <a:bodyPr>
            <a:normAutofit fontScale="90000"/>
          </a:bodyPr>
          <a:lstStyle/>
          <a:p>
            <a:r>
              <a:rPr lang="en-US"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t>DECEPTION #6: FAKE NEWS &amp; CONSPIRACY THEORIES</a:t>
            </a:r>
            <a:endParaRPr lang="en-PH"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9714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5F4A4-AF87-4DBA-89AB-523B0628EA24}"/>
              </a:ext>
            </a:extLst>
          </p:cNvPr>
          <p:cNvSpPr>
            <a:spLocks noGrp="1"/>
          </p:cNvSpPr>
          <p:nvPr>
            <p:ph type="ctrTitle"/>
          </p:nvPr>
        </p:nvSpPr>
        <p:spPr>
          <a:xfrm>
            <a:off x="246743" y="357414"/>
            <a:ext cx="11698514" cy="6143171"/>
          </a:xfrm>
        </p:spPr>
        <p:txBody>
          <a:bodyPr>
            <a:noAutofit/>
          </a:bodyPr>
          <a:lstStyle/>
          <a:p>
            <a:pPr algn="l"/>
            <a:r>
              <a:rPr lang="en-US" sz="3600" b="1" dirty="0">
                <a:latin typeface="Arial" panose="020B0604020202020204" pitchFamily="34" charset="0"/>
                <a:cs typeface="Arial" panose="020B0604020202020204" pitchFamily="34" charset="0"/>
              </a:rPr>
              <a:t>PRACTICAL WISDOM TO DETECT FAKE NEWS:</a:t>
            </a:r>
            <a:br>
              <a:rPr lang="en-US" sz="36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br>
              <a:rPr lang="en-US" sz="12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1) Do I recognize the news organization that posted the story as being a stable, reputable news organization?</a:t>
            </a:r>
            <a:br>
              <a:rPr lang="en-US" sz="3600" dirty="0">
                <a:latin typeface="Arial" panose="020B0604020202020204" pitchFamily="34" charset="0"/>
                <a:cs typeface="Arial" panose="020B0604020202020204" pitchFamily="34" charset="0"/>
              </a:rPr>
            </a:br>
            <a:br>
              <a:rPr lang="en-US" sz="11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2) Does the information in the posted news seem professionally reported, and seem believable? </a:t>
            </a:r>
            <a:br>
              <a:rPr lang="en-US" sz="3600" dirty="0">
                <a:latin typeface="Arial" panose="020B0604020202020204" pitchFamily="34" charset="0"/>
                <a:cs typeface="Arial" panose="020B0604020202020204" pitchFamily="34" charset="0"/>
              </a:rPr>
            </a:br>
            <a:br>
              <a:rPr lang="en-US" sz="11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3) Is the news sensationalist or frightening, making you need the further help of the group spreading this news? </a:t>
            </a:r>
            <a:br>
              <a:rPr lang="en-US" sz="3600" dirty="0">
                <a:latin typeface="Arial" panose="020B0604020202020204" pitchFamily="34" charset="0"/>
                <a:cs typeface="Arial" panose="020B0604020202020204" pitchFamily="34" charset="0"/>
              </a:rPr>
            </a:br>
            <a:br>
              <a:rPr lang="en-US" sz="11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4) Check out the news at fact check websites, such as Snopes.com  TruthOrFiction.com  &amp;  FactCheck.org</a:t>
            </a:r>
            <a:br>
              <a:rPr lang="en-US" sz="3600" dirty="0">
                <a:latin typeface="Arial" panose="020B0604020202020204" pitchFamily="34" charset="0"/>
                <a:cs typeface="Arial" panose="020B0604020202020204" pitchFamily="34" charset="0"/>
              </a:rPr>
            </a:br>
            <a:br>
              <a:rPr lang="en-US" sz="11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5) Is the posted news politically motivated? </a:t>
            </a:r>
            <a:endParaRPr lang="en-PH"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4113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05058B-E971-4C65-ADB9-89AFE1E592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8128000"/>
          </a:xfrm>
          <a:prstGeom prst="rect">
            <a:avLst/>
          </a:prstGeom>
        </p:spPr>
      </p:pic>
      <p:sp>
        <p:nvSpPr>
          <p:cNvPr id="2" name="Title 1">
            <a:extLst>
              <a:ext uri="{FF2B5EF4-FFF2-40B4-BE49-F238E27FC236}">
                <a16:creationId xmlns:a16="http://schemas.microsoft.com/office/drawing/2014/main" id="{139009B3-6A88-4ED9-885E-CE83C7440728}"/>
              </a:ext>
            </a:extLst>
          </p:cNvPr>
          <p:cNvSpPr>
            <a:spLocks noGrp="1"/>
          </p:cNvSpPr>
          <p:nvPr>
            <p:ph type="ctrTitle"/>
          </p:nvPr>
        </p:nvSpPr>
        <p:spPr>
          <a:xfrm>
            <a:off x="740230" y="1600200"/>
            <a:ext cx="10711540" cy="2387600"/>
          </a:xfrm>
        </p:spPr>
        <p:txBody>
          <a:bodyPr>
            <a:noAutofit/>
          </a:bodyPr>
          <a:lstStyle/>
          <a:p>
            <a:r>
              <a:rPr lang="en-PH" sz="4800" b="1" dirty="0">
                <a:ln>
                  <a:solidFill>
                    <a:schemeClr val="bg1"/>
                  </a:solidFill>
                </a:ln>
                <a:solidFill>
                  <a:schemeClr val="bg1"/>
                </a:solidFill>
                <a:effectLst>
                  <a:glow rad="228600">
                    <a:schemeClr val="tx1">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rPr>
              <a:t>the Beijing News, Oct.2013: more than 2 million workers help police the news and social media</a:t>
            </a:r>
            <a:endParaRPr lang="en-PH" sz="4800" b="1" dirty="0">
              <a:ln>
                <a:solidFill>
                  <a:schemeClr val="bg1"/>
                </a:solidFill>
              </a:ln>
              <a:effectLst>
                <a:glow rad="228600">
                  <a:schemeClr val="tx1">
                    <a:alpha val="40000"/>
                  </a:schemeClr>
                </a:glow>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782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62E77A-CC04-46AD-94A8-86EF5B826038}"/>
              </a:ext>
            </a:extLst>
          </p:cNvPr>
          <p:cNvSpPr>
            <a:spLocks noGrp="1"/>
          </p:cNvSpPr>
          <p:nvPr>
            <p:ph idx="1"/>
          </p:nvPr>
        </p:nvSpPr>
        <p:spPr>
          <a:xfrm>
            <a:off x="449943" y="1247690"/>
            <a:ext cx="11292114" cy="4362620"/>
          </a:xfrm>
        </p:spPr>
        <p:txBody>
          <a:bodyPr>
            <a:normAutofit/>
          </a:bodyPr>
          <a:lstStyle/>
          <a:p>
            <a:pPr marL="0" indent="0" algn="ctr">
              <a:buNone/>
            </a:pPr>
            <a:r>
              <a:rPr lang="en-US" sz="4800" dirty="0">
                <a:latin typeface="Arial" panose="020B0604020202020204" pitchFamily="34" charset="0"/>
                <a:ea typeface="+mj-ea"/>
                <a:cs typeface="Arial" panose="020B0604020202020204" pitchFamily="34" charset="0"/>
              </a:rPr>
              <a:t>Harvard University professor </a:t>
            </a:r>
          </a:p>
          <a:p>
            <a:pPr marL="0" indent="0" algn="ctr">
              <a:buNone/>
            </a:pPr>
            <a:r>
              <a:rPr lang="en-US" sz="4800" dirty="0">
                <a:latin typeface="Arial" panose="020B0604020202020204" pitchFamily="34" charset="0"/>
                <a:ea typeface="+mj-ea"/>
                <a:cs typeface="Arial" panose="020B0604020202020204" pitchFamily="34" charset="0"/>
              </a:rPr>
              <a:t>Gary King in 2016 revealed that </a:t>
            </a:r>
          </a:p>
          <a:p>
            <a:pPr marL="0" indent="0" algn="ctr">
              <a:buNone/>
            </a:pPr>
            <a:r>
              <a:rPr lang="en-US" sz="4800" dirty="0">
                <a:latin typeface="Arial" panose="020B0604020202020204" pitchFamily="34" charset="0"/>
                <a:ea typeface="+mj-ea"/>
                <a:cs typeface="Arial" panose="020B0604020202020204" pitchFamily="34" charset="0"/>
              </a:rPr>
              <a:t>the Chinese government produces</a:t>
            </a:r>
          </a:p>
          <a:p>
            <a:pPr marL="0" indent="0" algn="ctr">
              <a:buNone/>
            </a:pPr>
            <a:r>
              <a:rPr lang="en-US" sz="4800" dirty="0">
                <a:latin typeface="Arial" panose="020B0604020202020204" pitchFamily="34" charset="0"/>
                <a:ea typeface="+mj-ea"/>
                <a:cs typeface="Arial" panose="020B0604020202020204" pitchFamily="34" charset="0"/>
              </a:rPr>
              <a:t> 488 million 'fake' social media posts a</a:t>
            </a:r>
          </a:p>
          <a:p>
            <a:pPr marL="0" indent="0" algn="ctr">
              <a:buNone/>
            </a:pPr>
            <a:r>
              <a:rPr lang="en-US" sz="4800" dirty="0">
                <a:latin typeface="Arial" panose="020B0604020202020204" pitchFamily="34" charset="0"/>
                <a:ea typeface="+mj-ea"/>
                <a:cs typeface="Arial" panose="020B0604020202020204" pitchFamily="34" charset="0"/>
              </a:rPr>
              <a:t> year, to influence people: propaganda! </a:t>
            </a:r>
            <a:endParaRPr lang="en-PH" sz="4800" dirty="0">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816387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29659B"/>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FACDA9C-1C47-4E8A-9BEA-758E4AC3C5B7}"/>
              </a:ext>
            </a:extLst>
          </p:cNvPr>
          <p:cNvPicPr>
            <a:picLocks noChangeAspect="1"/>
          </p:cNvPicPr>
          <p:nvPr/>
        </p:nvPicPr>
        <p:blipFill rotWithShape="1">
          <a:blip r:embed="rId2">
            <a:extLst>
              <a:ext uri="{28A0092B-C50C-407E-A947-70E740481C1C}">
                <a14:useLocalDpi xmlns:a14="http://schemas.microsoft.com/office/drawing/2010/main" val="0"/>
              </a:ext>
            </a:extLst>
          </a:blip>
          <a:srcRect r="-6" b="108"/>
          <a:stretch/>
        </p:blipFill>
        <p:spPr>
          <a:xfrm>
            <a:off x="0" y="478971"/>
            <a:ext cx="12192000" cy="6379029"/>
          </a:xfrm>
          <a:prstGeom prst="rect">
            <a:avLst/>
          </a:prstGeom>
        </p:spPr>
      </p:pic>
    </p:spTree>
    <p:extLst>
      <p:ext uri="{BB962C8B-B14F-4D97-AF65-F5344CB8AC3E}">
        <p14:creationId xmlns:p14="http://schemas.microsoft.com/office/powerpoint/2010/main" val="3753136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B59B-1CB3-465F-A374-C70D9102633E}"/>
              </a:ext>
            </a:extLst>
          </p:cNvPr>
          <p:cNvSpPr>
            <a:spLocks noGrp="1"/>
          </p:cNvSpPr>
          <p:nvPr>
            <p:ph type="ctrTitle"/>
          </p:nvPr>
        </p:nvSpPr>
        <p:spPr/>
        <p:txBody>
          <a:bodyPr/>
          <a:lstStyle/>
          <a:p>
            <a:endParaRPr lang="en-PH"/>
          </a:p>
        </p:txBody>
      </p:sp>
      <p:sp>
        <p:nvSpPr>
          <p:cNvPr id="3" name="Subtitle 2">
            <a:extLst>
              <a:ext uri="{FF2B5EF4-FFF2-40B4-BE49-F238E27FC236}">
                <a16:creationId xmlns:a16="http://schemas.microsoft.com/office/drawing/2014/main" id="{E9B2F62D-DD9C-4EF9-80AD-941F243E0254}"/>
              </a:ext>
            </a:extLst>
          </p:cNvPr>
          <p:cNvSpPr>
            <a:spLocks noGrp="1"/>
          </p:cNvSpPr>
          <p:nvPr>
            <p:ph type="subTitle" idx="1"/>
          </p:nvPr>
        </p:nvSpPr>
        <p:spPr/>
        <p:txBody>
          <a:bodyPr/>
          <a:lstStyle/>
          <a:p>
            <a:endParaRPr lang="en-PH"/>
          </a:p>
        </p:txBody>
      </p:sp>
      <p:pic>
        <p:nvPicPr>
          <p:cNvPr id="5" name="Picture 4">
            <a:extLst>
              <a:ext uri="{FF2B5EF4-FFF2-40B4-BE49-F238E27FC236}">
                <a16:creationId xmlns:a16="http://schemas.microsoft.com/office/drawing/2014/main" id="{BABE72B3-9FF4-4414-A82A-AD6925D1F4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27612"/>
            <a:ext cx="12192000" cy="7482194"/>
          </a:xfrm>
          <a:prstGeom prst="rect">
            <a:avLst/>
          </a:prstGeom>
        </p:spPr>
      </p:pic>
    </p:spTree>
    <p:extLst>
      <p:ext uri="{BB962C8B-B14F-4D97-AF65-F5344CB8AC3E}">
        <p14:creationId xmlns:p14="http://schemas.microsoft.com/office/powerpoint/2010/main" val="566848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FE502-8948-4FCB-8E49-1D5DFB2EC176}"/>
              </a:ext>
            </a:extLst>
          </p:cNvPr>
          <p:cNvSpPr>
            <a:spLocks noGrp="1"/>
          </p:cNvSpPr>
          <p:nvPr>
            <p:ph type="ctrTitle"/>
          </p:nvPr>
        </p:nvSpPr>
        <p:spPr/>
        <p:txBody>
          <a:bodyPr/>
          <a:lstStyle/>
          <a:p>
            <a:endParaRPr lang="en-PH"/>
          </a:p>
        </p:txBody>
      </p:sp>
      <p:pic>
        <p:nvPicPr>
          <p:cNvPr id="4" name="Picture 3">
            <a:extLst>
              <a:ext uri="{FF2B5EF4-FFF2-40B4-BE49-F238E27FC236}">
                <a16:creationId xmlns:a16="http://schemas.microsoft.com/office/drawing/2014/main" id="{45BF55EE-717A-4280-9F6F-9F39A78B0428}"/>
              </a:ext>
            </a:extLst>
          </p:cNvPr>
          <p:cNvPicPr>
            <a:picLocks noChangeAspect="1"/>
          </p:cNvPicPr>
          <p:nvPr/>
        </p:nvPicPr>
        <p:blipFill>
          <a:blip r:embed="rId2"/>
          <a:stretch>
            <a:fillRect/>
          </a:stretch>
        </p:blipFill>
        <p:spPr>
          <a:xfrm>
            <a:off x="0" y="-1243225"/>
            <a:ext cx="12192000" cy="8122921"/>
          </a:xfrm>
          <a:prstGeom prst="rect">
            <a:avLst/>
          </a:prstGeom>
        </p:spPr>
      </p:pic>
      <p:sp>
        <p:nvSpPr>
          <p:cNvPr id="3" name="Subtitle 2">
            <a:extLst>
              <a:ext uri="{FF2B5EF4-FFF2-40B4-BE49-F238E27FC236}">
                <a16:creationId xmlns:a16="http://schemas.microsoft.com/office/drawing/2014/main" id="{43129B0C-B2F5-4CEE-B5DD-C68C3B3868E9}"/>
              </a:ext>
            </a:extLst>
          </p:cNvPr>
          <p:cNvSpPr>
            <a:spLocks noGrp="1"/>
          </p:cNvSpPr>
          <p:nvPr>
            <p:ph type="subTitle" idx="1"/>
          </p:nvPr>
        </p:nvSpPr>
        <p:spPr>
          <a:xfrm>
            <a:off x="575733" y="-558799"/>
            <a:ext cx="10871199" cy="1655762"/>
          </a:xfrm>
        </p:spPr>
        <p:txBody>
          <a:bodyPr/>
          <a:lstStyle/>
          <a:p>
            <a:endParaRPr lang="en-PH" dirty="0"/>
          </a:p>
        </p:txBody>
      </p:sp>
    </p:spTree>
    <p:extLst>
      <p:ext uri="{BB962C8B-B14F-4D97-AF65-F5344CB8AC3E}">
        <p14:creationId xmlns:p14="http://schemas.microsoft.com/office/powerpoint/2010/main" val="2346449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5F821-6BFD-4073-8D46-4596D0C02DF2}"/>
              </a:ext>
            </a:extLst>
          </p:cNvPr>
          <p:cNvSpPr>
            <a:spLocks noGrp="1"/>
          </p:cNvSpPr>
          <p:nvPr>
            <p:ph type="ctrTitle"/>
          </p:nvPr>
        </p:nvSpPr>
        <p:spPr>
          <a:xfrm>
            <a:off x="609600" y="972457"/>
            <a:ext cx="10972800" cy="4285343"/>
          </a:xfrm>
        </p:spPr>
        <p:txBody>
          <a:bodyPr>
            <a:normAutofit/>
          </a:bodyPr>
          <a:lstStyle/>
          <a:p>
            <a:r>
              <a:rPr lang="en-US" sz="5400" dirty="0">
                <a:latin typeface="Arial" panose="020B0604020202020204" pitchFamily="34" charset="0"/>
                <a:cs typeface="Arial" panose="020B0604020202020204" pitchFamily="34" charset="0"/>
              </a:rPr>
              <a:t>A Conspiracy Theory in Muslim Nations: </a:t>
            </a:r>
            <a:br>
              <a:rPr lang="en-US" sz="5400" dirty="0">
                <a:latin typeface="Arial" panose="020B0604020202020204" pitchFamily="34" charset="0"/>
                <a:cs typeface="Arial" panose="020B0604020202020204" pitchFamily="34" charset="0"/>
              </a:rPr>
            </a:br>
            <a:r>
              <a:rPr lang="en-US" sz="5400" dirty="0">
                <a:latin typeface="Arial" panose="020B0604020202020204" pitchFamily="34" charset="0"/>
                <a:cs typeface="Arial" panose="020B0604020202020204" pitchFamily="34" charset="0"/>
              </a:rPr>
              <a:t>Polio Vaccinations are a Western (or Jewish) plan to attack the Muslim nations!</a:t>
            </a:r>
            <a:endParaRPr lang="en-PH" sz="5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1595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33FB3-C3A8-4B97-90A4-CCAD1D14CACB}"/>
              </a:ext>
            </a:extLst>
          </p:cNvPr>
          <p:cNvSpPr>
            <a:spLocks noGrp="1"/>
          </p:cNvSpPr>
          <p:nvPr>
            <p:ph type="ctrTitle"/>
          </p:nvPr>
        </p:nvSpPr>
        <p:spPr/>
        <p:txBody>
          <a:bodyPr/>
          <a:lstStyle/>
          <a:p>
            <a:endParaRPr lang="en-PH"/>
          </a:p>
        </p:txBody>
      </p:sp>
      <p:sp>
        <p:nvSpPr>
          <p:cNvPr id="3" name="Subtitle 2">
            <a:extLst>
              <a:ext uri="{FF2B5EF4-FFF2-40B4-BE49-F238E27FC236}">
                <a16:creationId xmlns:a16="http://schemas.microsoft.com/office/drawing/2014/main" id="{13B1ED2F-8010-423C-AD01-6F0E739AC887}"/>
              </a:ext>
            </a:extLst>
          </p:cNvPr>
          <p:cNvSpPr>
            <a:spLocks noGrp="1"/>
          </p:cNvSpPr>
          <p:nvPr>
            <p:ph type="subTitle" idx="1"/>
          </p:nvPr>
        </p:nvSpPr>
        <p:spPr/>
        <p:txBody>
          <a:bodyPr/>
          <a:lstStyle/>
          <a:p>
            <a:endParaRPr lang="en-PH"/>
          </a:p>
        </p:txBody>
      </p:sp>
      <p:pic>
        <p:nvPicPr>
          <p:cNvPr id="4" name="Picture 3">
            <a:extLst>
              <a:ext uri="{FF2B5EF4-FFF2-40B4-BE49-F238E27FC236}">
                <a16:creationId xmlns:a16="http://schemas.microsoft.com/office/drawing/2014/main" id="{0B764CED-42E9-4D90-8507-A270AC7B05A2}"/>
              </a:ext>
            </a:extLst>
          </p:cNvPr>
          <p:cNvPicPr>
            <a:picLocks noChangeAspect="1"/>
          </p:cNvPicPr>
          <p:nvPr/>
        </p:nvPicPr>
        <p:blipFill>
          <a:blip r:embed="rId2"/>
          <a:stretch>
            <a:fillRect/>
          </a:stretch>
        </p:blipFill>
        <p:spPr>
          <a:xfrm>
            <a:off x="-1" y="149"/>
            <a:ext cx="12191736" cy="6857851"/>
          </a:xfrm>
          <a:prstGeom prst="rect">
            <a:avLst/>
          </a:prstGeom>
        </p:spPr>
      </p:pic>
    </p:spTree>
    <p:extLst>
      <p:ext uri="{BB962C8B-B14F-4D97-AF65-F5344CB8AC3E}">
        <p14:creationId xmlns:p14="http://schemas.microsoft.com/office/powerpoint/2010/main" val="4086254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0542909-3053-4394-9750-894717148F0A}"/>
              </a:ext>
            </a:extLst>
          </p:cNvPr>
          <p:cNvPicPr>
            <a:picLocks noChangeAspect="1"/>
          </p:cNvPicPr>
          <p:nvPr/>
        </p:nvPicPr>
        <p:blipFill rotWithShape="1">
          <a:blip r:embed="rId2">
            <a:extLst>
              <a:ext uri="{28A0092B-C50C-407E-A947-70E740481C1C}">
                <a14:useLocalDpi xmlns:a14="http://schemas.microsoft.com/office/drawing/2010/main" val="0"/>
              </a:ext>
            </a:extLst>
          </a:blip>
          <a:srcRect b="87"/>
          <a:stretch/>
        </p:blipFill>
        <p:spPr>
          <a:xfrm>
            <a:off x="4504268" y="12431"/>
            <a:ext cx="7789334" cy="6845569"/>
          </a:xfrm>
          <a:prstGeom prst="rect">
            <a:avLst/>
          </a:prstGeom>
        </p:spPr>
      </p:pic>
      <p:sp>
        <p:nvSpPr>
          <p:cNvPr id="2" name="Title 1">
            <a:extLst>
              <a:ext uri="{FF2B5EF4-FFF2-40B4-BE49-F238E27FC236}">
                <a16:creationId xmlns:a16="http://schemas.microsoft.com/office/drawing/2014/main" id="{D4EFD6F0-F6DF-49F9-A058-3BA70C58B89A}"/>
              </a:ext>
            </a:extLst>
          </p:cNvPr>
          <p:cNvSpPr>
            <a:spLocks noGrp="1"/>
          </p:cNvSpPr>
          <p:nvPr>
            <p:ph type="ctrTitle"/>
          </p:nvPr>
        </p:nvSpPr>
        <p:spPr>
          <a:xfrm>
            <a:off x="290146" y="2644633"/>
            <a:ext cx="4886472" cy="2387600"/>
          </a:xfrm>
        </p:spPr>
        <p:txBody>
          <a:bodyPr>
            <a:noAutofit/>
          </a:bodyPr>
          <a:lstStyle/>
          <a:p>
            <a:pPr>
              <a:lnSpc>
                <a:spcPct val="100000"/>
              </a:lnSpc>
            </a:pPr>
            <a:r>
              <a:rPr lang="en-US" sz="4800" b="1" dirty="0">
                <a:latin typeface="Arial" panose="020B0604020202020204" pitchFamily="34" charset="0"/>
                <a:cs typeface="Arial" panose="020B0604020202020204" pitchFamily="34" charset="0"/>
              </a:rPr>
              <a:t>MUSLIMS DECLARED: </a:t>
            </a:r>
            <a:br>
              <a:rPr lang="en-US" sz="4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Trust in God’s power! Reject the (Polio) Jab! </a:t>
            </a:r>
            <a:endParaRPr lang="en-PH"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5623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AFA462-6DC6-4031-8CB1-10DCA62516AA}"/>
              </a:ext>
            </a:extLst>
          </p:cNvPr>
          <p:cNvPicPr>
            <a:picLocks noChangeAspect="1"/>
          </p:cNvPicPr>
          <p:nvPr/>
        </p:nvPicPr>
        <p:blipFill>
          <a:blip r:embed="rId2"/>
          <a:stretch>
            <a:fillRect/>
          </a:stretch>
        </p:blipFill>
        <p:spPr>
          <a:xfrm>
            <a:off x="0" y="-228600"/>
            <a:ext cx="12192000" cy="7086600"/>
          </a:xfrm>
          <a:prstGeom prst="rect">
            <a:avLst/>
          </a:prstGeom>
        </p:spPr>
      </p:pic>
      <p:sp>
        <p:nvSpPr>
          <p:cNvPr id="2" name="Title 1">
            <a:extLst>
              <a:ext uri="{FF2B5EF4-FFF2-40B4-BE49-F238E27FC236}">
                <a16:creationId xmlns:a16="http://schemas.microsoft.com/office/drawing/2014/main" id="{37086101-5D4E-467E-9A78-8A73CA795B63}"/>
              </a:ext>
            </a:extLst>
          </p:cNvPr>
          <p:cNvSpPr>
            <a:spLocks noGrp="1"/>
          </p:cNvSpPr>
          <p:nvPr>
            <p:ph type="ctrTitle"/>
          </p:nvPr>
        </p:nvSpPr>
        <p:spPr>
          <a:xfrm>
            <a:off x="0" y="4470400"/>
            <a:ext cx="12192000" cy="2387600"/>
          </a:xfrm>
        </p:spPr>
        <p:txBody>
          <a:bodyPr>
            <a:normAutofit fontScale="90000"/>
          </a:bodyPr>
          <a:lstStyle/>
          <a:p>
            <a:pPr>
              <a:lnSpc>
                <a:spcPct val="100000"/>
              </a:lnSpc>
              <a:spcAft>
                <a:spcPts val="600"/>
              </a:spcAft>
            </a:pPr>
            <a:br>
              <a:rPr lang="en-US" b="1" dirty="0">
                <a:effectLst>
                  <a:glow rad="228600">
                    <a:schemeClr val="bg1">
                      <a:alpha val="40000"/>
                    </a:schemeClr>
                  </a:glow>
                </a:effectLst>
              </a:rPr>
            </a:br>
            <a:r>
              <a:rPr lang="en-US" sz="4900" b="1" dirty="0">
                <a:effectLst>
                  <a:glow rad="228600">
                    <a:schemeClr val="bg1">
                      <a:alpha val="40000"/>
                    </a:schemeClr>
                  </a:glow>
                </a:effectLst>
                <a:latin typeface="Arial Black" panose="020B0A04020102020204" pitchFamily="34" charset="0"/>
              </a:rPr>
              <a:t>DECEPTION # 1 Deceiving Doctrines</a:t>
            </a:r>
            <a:br>
              <a:rPr lang="en-US" sz="4900" b="1" dirty="0">
                <a:effectLst>
                  <a:glow rad="228600">
                    <a:schemeClr val="bg1">
                      <a:alpha val="40000"/>
                    </a:schemeClr>
                  </a:glow>
                </a:effectLst>
                <a:latin typeface="Arial Black" panose="020B0A04020102020204" pitchFamily="34" charset="0"/>
              </a:rPr>
            </a:br>
            <a:br>
              <a:rPr lang="en-US" sz="2200" b="1" dirty="0">
                <a:effectLst>
                  <a:glow rad="228600">
                    <a:schemeClr val="bg1">
                      <a:alpha val="40000"/>
                    </a:schemeClr>
                  </a:glow>
                </a:effectLst>
                <a:latin typeface="Arial Black" panose="020B0A04020102020204" pitchFamily="34" charset="0"/>
              </a:rPr>
            </a:br>
            <a:r>
              <a:rPr lang="en-US" sz="4900" b="1" dirty="0">
                <a:effectLst>
                  <a:glow rad="228600">
                    <a:schemeClr val="bg1">
                      <a:alpha val="40000"/>
                    </a:schemeClr>
                  </a:glow>
                </a:effectLst>
                <a:latin typeface="Arial Black" panose="020B0A04020102020204" pitchFamily="34" charset="0"/>
              </a:rPr>
              <a:t>DECEPTION # 2 Fake Remedies and Quack Medicines</a:t>
            </a:r>
            <a:br>
              <a:rPr lang="en-US" sz="4900" b="1" dirty="0">
                <a:effectLst>
                  <a:glow rad="228600">
                    <a:schemeClr val="bg1">
                      <a:alpha val="40000"/>
                    </a:schemeClr>
                  </a:glow>
                </a:effectLst>
                <a:latin typeface="Arial Black" panose="020B0A04020102020204" pitchFamily="34" charset="0"/>
              </a:rPr>
            </a:br>
            <a:br>
              <a:rPr lang="en-US" sz="2200" b="1" dirty="0">
                <a:effectLst>
                  <a:glow rad="228600">
                    <a:schemeClr val="bg1">
                      <a:alpha val="40000"/>
                    </a:schemeClr>
                  </a:glow>
                </a:effectLst>
                <a:latin typeface="Arial Black" panose="020B0A04020102020204" pitchFamily="34" charset="0"/>
              </a:rPr>
            </a:br>
            <a:r>
              <a:rPr lang="en-US" sz="4900" b="1" dirty="0">
                <a:effectLst>
                  <a:glow rad="228600">
                    <a:schemeClr val="bg1">
                      <a:alpha val="40000"/>
                    </a:schemeClr>
                  </a:glow>
                </a:effectLst>
                <a:latin typeface="Arial Black" panose="020B0A04020102020204" pitchFamily="34" charset="0"/>
              </a:rPr>
              <a:t>DECEPTION # 3 Impure Ministries </a:t>
            </a:r>
            <a:br>
              <a:rPr lang="en-US" sz="4900" b="1" dirty="0">
                <a:effectLst>
                  <a:glow rad="228600">
                    <a:schemeClr val="bg1">
                      <a:alpha val="40000"/>
                    </a:schemeClr>
                  </a:glow>
                </a:effectLst>
                <a:latin typeface="Arial Black" panose="020B0A04020102020204" pitchFamily="34" charset="0"/>
              </a:rPr>
            </a:br>
            <a:r>
              <a:rPr lang="en-US" sz="4900" b="1" dirty="0">
                <a:effectLst>
                  <a:glow rad="228600">
                    <a:schemeClr val="bg1">
                      <a:alpha val="40000"/>
                    </a:schemeClr>
                  </a:glow>
                </a:effectLst>
                <a:latin typeface="Arial Black" panose="020B0A04020102020204" pitchFamily="34" charset="0"/>
              </a:rPr>
              <a:t>&amp; Polluted Anointings</a:t>
            </a:r>
            <a:br>
              <a:rPr lang="en-US" sz="4900" b="1" dirty="0">
                <a:effectLst>
                  <a:glow rad="228600">
                    <a:schemeClr val="bg1">
                      <a:alpha val="40000"/>
                    </a:schemeClr>
                  </a:glow>
                </a:effectLst>
                <a:latin typeface="Arial Black" panose="020B0A04020102020204" pitchFamily="34" charset="0"/>
              </a:rPr>
            </a:br>
            <a:br>
              <a:rPr lang="en-US" sz="2200" b="1" dirty="0">
                <a:effectLst>
                  <a:glow rad="228600">
                    <a:schemeClr val="bg1">
                      <a:alpha val="40000"/>
                    </a:schemeClr>
                  </a:glow>
                </a:effectLst>
                <a:latin typeface="Arial Black" panose="020B0A04020102020204" pitchFamily="34" charset="0"/>
              </a:rPr>
            </a:br>
            <a:r>
              <a:rPr lang="en-US" sz="4900" b="1" dirty="0">
                <a:effectLst>
                  <a:glow rad="228600">
                    <a:schemeClr val="bg1">
                      <a:alpha val="40000"/>
                    </a:schemeClr>
                  </a:glow>
                </a:effectLst>
                <a:latin typeface="Arial Black" panose="020B0A04020102020204" pitchFamily="34" charset="0"/>
              </a:rPr>
              <a:t>DECEPTION # 4 Inner Deceptions of the Heart</a:t>
            </a:r>
            <a:br>
              <a:rPr lang="en-US" sz="4900" b="1" dirty="0">
                <a:effectLst>
                  <a:glow rad="228600">
                    <a:schemeClr val="bg1">
                      <a:alpha val="40000"/>
                    </a:schemeClr>
                  </a:glow>
                </a:effectLst>
                <a:latin typeface="Arial Black" panose="020B0A04020102020204" pitchFamily="34" charset="0"/>
              </a:rPr>
            </a:br>
            <a:endParaRPr lang="en-PH" sz="4900" b="1" dirty="0">
              <a:effectLst>
                <a:glow rad="228600">
                  <a:schemeClr val="bg1">
                    <a:alpha val="40000"/>
                  </a:schemeClr>
                </a:glow>
              </a:effectLst>
              <a:latin typeface="Arial Black" panose="020B0A04020102020204" pitchFamily="34" charset="0"/>
            </a:endParaRPr>
          </a:p>
        </p:txBody>
      </p:sp>
    </p:spTree>
    <p:extLst>
      <p:ext uri="{BB962C8B-B14F-4D97-AF65-F5344CB8AC3E}">
        <p14:creationId xmlns:p14="http://schemas.microsoft.com/office/powerpoint/2010/main" val="861199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02ABC-2A8E-431D-B652-0F3D71A3E821}"/>
              </a:ext>
            </a:extLst>
          </p:cNvPr>
          <p:cNvSpPr>
            <a:spLocks noGrp="1"/>
          </p:cNvSpPr>
          <p:nvPr>
            <p:ph type="ctrTitle"/>
          </p:nvPr>
        </p:nvSpPr>
        <p:spPr>
          <a:xfrm>
            <a:off x="0" y="1206513"/>
            <a:ext cx="5147733" cy="4444974"/>
          </a:xfrm>
        </p:spPr>
        <p:txBody>
          <a:bodyPr>
            <a:noAutofit/>
          </a:bodyPr>
          <a:lstStyle/>
          <a:p>
            <a:r>
              <a:rPr lang="en-US" sz="4800" b="1" dirty="0">
                <a:latin typeface="Arial" panose="020B0604020202020204" pitchFamily="34" charset="0"/>
                <a:cs typeface="Arial" panose="020B0604020202020204" pitchFamily="34" charset="0"/>
              </a:rPr>
              <a:t>5 Million + have died of Covid-19</a:t>
            </a:r>
            <a:br>
              <a:rPr lang="en-US" sz="4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 -Over 97% of them would have lived if they had been vaccinated!</a:t>
            </a:r>
            <a:endParaRPr lang="en-PH" sz="4800" b="1"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2EB440D0-6A53-4EBB-95DB-97F6DEFE22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733" y="938088"/>
            <a:ext cx="7044267" cy="4899679"/>
          </a:xfrm>
          <a:prstGeom prst="rect">
            <a:avLst/>
          </a:prstGeom>
        </p:spPr>
      </p:pic>
    </p:spTree>
    <p:extLst>
      <p:ext uri="{BB962C8B-B14F-4D97-AF65-F5344CB8AC3E}">
        <p14:creationId xmlns:p14="http://schemas.microsoft.com/office/powerpoint/2010/main" val="2861439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50D86-AF95-4B70-9BB8-47811AD65FCB}"/>
              </a:ext>
            </a:extLst>
          </p:cNvPr>
          <p:cNvSpPr>
            <a:spLocks noGrp="1"/>
          </p:cNvSpPr>
          <p:nvPr>
            <p:ph type="ctrTitle"/>
          </p:nvPr>
        </p:nvSpPr>
        <p:spPr>
          <a:xfrm>
            <a:off x="304800" y="420914"/>
            <a:ext cx="11582400" cy="6016171"/>
          </a:xfrm>
        </p:spPr>
        <p:txBody>
          <a:bodyPr>
            <a:normAutofit fontScale="90000"/>
          </a:bodyPr>
          <a:lstStyle/>
          <a:p>
            <a:r>
              <a:rPr lang="en-US" b="1" dirty="0">
                <a:latin typeface="Arial" panose="020B0604020202020204" pitchFamily="34" charset="0"/>
                <a:cs typeface="Arial" panose="020B0604020202020204" pitchFamily="34" charset="0"/>
              </a:rPr>
              <a:t>Yes, we are in the last days- the Antichrist will arise in the coming years- there will be the mark of the beast- but if we cannot discern error now, how will we be ready to discern the truth when the Antichrist and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the mark of the beast arrive?</a:t>
            </a:r>
            <a:endParaRPr lang="en-PH"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0615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C2E4EC7-B976-470F-9595-7C6B825CA9C2}"/>
              </a:ext>
            </a:extLst>
          </p:cNvPr>
          <p:cNvPicPr>
            <a:picLocks noChangeAspect="1"/>
          </p:cNvPicPr>
          <p:nvPr/>
        </p:nvPicPr>
        <p:blipFill>
          <a:blip r:embed="rId2"/>
          <a:stretch>
            <a:fillRect/>
          </a:stretch>
        </p:blipFill>
        <p:spPr>
          <a:xfrm>
            <a:off x="-12979" y="-123371"/>
            <a:ext cx="12217958" cy="7104742"/>
          </a:xfrm>
          <a:prstGeom prst="rect">
            <a:avLst/>
          </a:prstGeom>
        </p:spPr>
      </p:pic>
      <p:sp>
        <p:nvSpPr>
          <p:cNvPr id="2" name="Title 1">
            <a:extLst>
              <a:ext uri="{FF2B5EF4-FFF2-40B4-BE49-F238E27FC236}">
                <a16:creationId xmlns:a16="http://schemas.microsoft.com/office/drawing/2014/main" id="{334A88A4-FFA1-406C-8F21-D3AB233B81AD}"/>
              </a:ext>
            </a:extLst>
          </p:cNvPr>
          <p:cNvSpPr>
            <a:spLocks noGrp="1"/>
          </p:cNvSpPr>
          <p:nvPr>
            <p:ph type="ctrTitle"/>
          </p:nvPr>
        </p:nvSpPr>
        <p:spPr>
          <a:xfrm>
            <a:off x="1524000" y="803728"/>
            <a:ext cx="9144000" cy="5250544"/>
          </a:xfrm>
        </p:spPr>
        <p:txBody>
          <a:bodyPr>
            <a:noAutofit/>
          </a:bodyPr>
          <a:lstStyle/>
          <a:p>
            <a: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t>Let us gain wisdom </a:t>
            </a:r>
            <a:b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br>
            <a: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t>and discernment,</a:t>
            </a:r>
            <a:b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br>
            <a: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t>to become overcomers </a:t>
            </a:r>
            <a:b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br>
            <a:r>
              <a:rPr lang="en-US"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rPr>
              <a:t>in these Last Days!</a:t>
            </a:r>
            <a:endParaRPr lang="en-PH" sz="7200" b="1" dirty="0">
              <a:ln>
                <a:solidFill>
                  <a:schemeClr val="tx1"/>
                </a:solidFill>
              </a:ln>
              <a:effectLst>
                <a:glow rad="228600">
                  <a:schemeClr val="bg1">
                    <a:alpha val="40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427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DFF69-5632-4C24-852B-881584C2B40B}"/>
              </a:ext>
            </a:extLst>
          </p:cNvPr>
          <p:cNvSpPr>
            <a:spLocks noGrp="1"/>
          </p:cNvSpPr>
          <p:nvPr>
            <p:ph type="ctrTitle"/>
          </p:nvPr>
        </p:nvSpPr>
        <p:spPr>
          <a:xfrm>
            <a:off x="0" y="-137885"/>
            <a:ext cx="12192000" cy="1981200"/>
          </a:xfrm>
        </p:spPr>
        <p:txBody>
          <a:bodyPr>
            <a:normAutofit fontScale="90000"/>
          </a:bodyPr>
          <a:lstStyle/>
          <a:p>
            <a:r>
              <a:rPr lang="en-PH" b="1" dirty="0">
                <a:latin typeface="Arial" panose="020B0604020202020204" pitchFamily="34" charset="0"/>
                <a:cs typeface="Arial" panose="020B0604020202020204" pitchFamily="34" charset="0"/>
              </a:rPr>
              <a:t>DECEPTION # 5- Financial Scams </a:t>
            </a:r>
            <a:br>
              <a:rPr lang="en-PH" b="1" dirty="0">
                <a:latin typeface="Arial" panose="020B0604020202020204" pitchFamily="34" charset="0"/>
                <a:cs typeface="Arial" panose="020B0604020202020204" pitchFamily="34" charset="0"/>
              </a:rPr>
            </a:br>
            <a:r>
              <a:rPr lang="en-PH" b="1" dirty="0">
                <a:latin typeface="Arial" panose="020B0604020202020204" pitchFamily="34" charset="0"/>
                <a:cs typeface="Arial" panose="020B0604020202020204" pitchFamily="34" charset="0"/>
              </a:rPr>
              <a:t>and Deceptive Products </a:t>
            </a:r>
          </a:p>
        </p:txBody>
      </p:sp>
      <p:pic>
        <p:nvPicPr>
          <p:cNvPr id="4" name="Picture 3">
            <a:extLst>
              <a:ext uri="{FF2B5EF4-FFF2-40B4-BE49-F238E27FC236}">
                <a16:creationId xmlns:a16="http://schemas.microsoft.com/office/drawing/2014/main" id="{A5CD4803-791D-48AE-A02C-F883BCB0E5E7}"/>
              </a:ext>
            </a:extLst>
          </p:cNvPr>
          <p:cNvPicPr>
            <a:picLocks noChangeAspect="1"/>
          </p:cNvPicPr>
          <p:nvPr/>
        </p:nvPicPr>
        <p:blipFill rotWithShape="1">
          <a:blip r:embed="rId2"/>
          <a:srcRect b="-87"/>
          <a:stretch/>
        </p:blipFill>
        <p:spPr>
          <a:xfrm>
            <a:off x="942405" y="2100660"/>
            <a:ext cx="10281855" cy="4757340"/>
          </a:xfrm>
          <a:prstGeom prst="rect">
            <a:avLst/>
          </a:prstGeom>
        </p:spPr>
      </p:pic>
    </p:spTree>
    <p:extLst>
      <p:ext uri="{BB962C8B-B14F-4D97-AF65-F5344CB8AC3E}">
        <p14:creationId xmlns:p14="http://schemas.microsoft.com/office/powerpoint/2010/main" val="3727654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36EB1-C629-4213-B907-2A20EC56B55C}"/>
              </a:ext>
            </a:extLst>
          </p:cNvPr>
          <p:cNvSpPr>
            <a:spLocks noGrp="1"/>
          </p:cNvSpPr>
          <p:nvPr>
            <p:ph type="ctrTitle"/>
          </p:nvPr>
        </p:nvSpPr>
        <p:spPr/>
        <p:txBody>
          <a:bodyPr/>
          <a:lstStyle/>
          <a:p>
            <a:endParaRPr lang="en-PH"/>
          </a:p>
        </p:txBody>
      </p:sp>
      <p:sp>
        <p:nvSpPr>
          <p:cNvPr id="3" name="Subtitle 2">
            <a:extLst>
              <a:ext uri="{FF2B5EF4-FFF2-40B4-BE49-F238E27FC236}">
                <a16:creationId xmlns:a16="http://schemas.microsoft.com/office/drawing/2014/main" id="{47919E57-99DB-4516-96F8-8DADBACD62B8}"/>
              </a:ext>
            </a:extLst>
          </p:cNvPr>
          <p:cNvSpPr>
            <a:spLocks noGrp="1"/>
          </p:cNvSpPr>
          <p:nvPr>
            <p:ph type="subTitle" idx="1"/>
          </p:nvPr>
        </p:nvSpPr>
        <p:spPr/>
        <p:txBody>
          <a:bodyPr/>
          <a:lstStyle/>
          <a:p>
            <a:endParaRPr lang="en-PH" dirty="0"/>
          </a:p>
        </p:txBody>
      </p:sp>
      <p:pic>
        <p:nvPicPr>
          <p:cNvPr id="5" name="Picture 4">
            <a:extLst>
              <a:ext uri="{FF2B5EF4-FFF2-40B4-BE49-F238E27FC236}">
                <a16:creationId xmlns:a16="http://schemas.microsoft.com/office/drawing/2014/main" id="{336BA76C-5E2F-40D3-AE75-94E2B8D6BE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30"/>
            <a:ext cx="12192000" cy="6863330"/>
          </a:xfrm>
          <a:prstGeom prst="rect">
            <a:avLst/>
          </a:prstGeom>
        </p:spPr>
      </p:pic>
    </p:spTree>
    <p:extLst>
      <p:ext uri="{BB962C8B-B14F-4D97-AF65-F5344CB8AC3E}">
        <p14:creationId xmlns:p14="http://schemas.microsoft.com/office/powerpoint/2010/main" val="213750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BB617-4E78-4E32-ADF3-8AEB9F528309}"/>
              </a:ext>
            </a:extLst>
          </p:cNvPr>
          <p:cNvSpPr>
            <a:spLocks noGrp="1"/>
          </p:cNvSpPr>
          <p:nvPr>
            <p:ph type="ctrTitle"/>
          </p:nvPr>
        </p:nvSpPr>
        <p:spPr/>
        <p:txBody>
          <a:bodyPr/>
          <a:lstStyle/>
          <a:p>
            <a:endParaRPr lang="en-PH"/>
          </a:p>
        </p:txBody>
      </p:sp>
      <p:pic>
        <p:nvPicPr>
          <p:cNvPr id="4" name="Picture 3">
            <a:extLst>
              <a:ext uri="{FF2B5EF4-FFF2-40B4-BE49-F238E27FC236}">
                <a16:creationId xmlns:a16="http://schemas.microsoft.com/office/drawing/2014/main" id="{CA0CB3D6-5C85-482A-BE17-2551D2188123}"/>
              </a:ext>
            </a:extLst>
          </p:cNvPr>
          <p:cNvPicPr>
            <a:picLocks noChangeAspect="1"/>
          </p:cNvPicPr>
          <p:nvPr/>
        </p:nvPicPr>
        <p:blipFill>
          <a:blip r:embed="rId2"/>
          <a:stretch>
            <a:fillRect/>
          </a:stretch>
        </p:blipFill>
        <p:spPr>
          <a:xfrm>
            <a:off x="0" y="-539608"/>
            <a:ext cx="12191999" cy="7617447"/>
          </a:xfrm>
          <a:prstGeom prst="rect">
            <a:avLst/>
          </a:prstGeom>
        </p:spPr>
      </p:pic>
      <p:sp>
        <p:nvSpPr>
          <p:cNvPr id="3" name="Subtitle 2">
            <a:extLst>
              <a:ext uri="{FF2B5EF4-FFF2-40B4-BE49-F238E27FC236}">
                <a16:creationId xmlns:a16="http://schemas.microsoft.com/office/drawing/2014/main" id="{CA7AB97B-6D27-40D4-B07A-6B3BABF5EB0A}"/>
              </a:ext>
            </a:extLst>
          </p:cNvPr>
          <p:cNvSpPr>
            <a:spLocks noGrp="1"/>
          </p:cNvSpPr>
          <p:nvPr>
            <p:ph type="subTitle" idx="1"/>
          </p:nvPr>
        </p:nvSpPr>
        <p:spPr/>
        <p:txBody>
          <a:bodyPr/>
          <a:lstStyle/>
          <a:p>
            <a:endParaRPr lang="en-PH" dirty="0"/>
          </a:p>
        </p:txBody>
      </p:sp>
    </p:spTree>
    <p:extLst>
      <p:ext uri="{BB962C8B-B14F-4D97-AF65-F5344CB8AC3E}">
        <p14:creationId xmlns:p14="http://schemas.microsoft.com/office/powerpoint/2010/main" val="35505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828C3B6-4A3D-4C01-B9BD-FE3E6FC88E0D}"/>
              </a:ext>
            </a:extLst>
          </p:cNvPr>
          <p:cNvPicPr>
            <a:picLocks noChangeAspect="1"/>
          </p:cNvPicPr>
          <p:nvPr/>
        </p:nvPicPr>
        <p:blipFill>
          <a:blip r:embed="rId2"/>
          <a:stretch>
            <a:fillRect/>
          </a:stretch>
        </p:blipFill>
        <p:spPr>
          <a:xfrm>
            <a:off x="1" y="-342901"/>
            <a:ext cx="12793046" cy="7205279"/>
          </a:xfrm>
          <a:prstGeom prst="rect">
            <a:avLst/>
          </a:prstGeom>
        </p:spPr>
      </p:pic>
      <p:sp>
        <p:nvSpPr>
          <p:cNvPr id="2" name="Title 1">
            <a:extLst>
              <a:ext uri="{FF2B5EF4-FFF2-40B4-BE49-F238E27FC236}">
                <a16:creationId xmlns:a16="http://schemas.microsoft.com/office/drawing/2014/main" id="{C07486B4-3594-4448-AAFA-4DBB442DE475}"/>
              </a:ext>
            </a:extLst>
          </p:cNvPr>
          <p:cNvSpPr>
            <a:spLocks noGrp="1"/>
          </p:cNvSpPr>
          <p:nvPr>
            <p:ph type="ctrTitle"/>
          </p:nvPr>
        </p:nvSpPr>
        <p:spPr/>
        <p:txBody>
          <a:bodyPr/>
          <a:lstStyle/>
          <a:p>
            <a:endParaRPr lang="en-PH" dirty="0"/>
          </a:p>
        </p:txBody>
      </p:sp>
      <p:sp>
        <p:nvSpPr>
          <p:cNvPr id="3" name="Subtitle 2">
            <a:extLst>
              <a:ext uri="{FF2B5EF4-FFF2-40B4-BE49-F238E27FC236}">
                <a16:creationId xmlns:a16="http://schemas.microsoft.com/office/drawing/2014/main" id="{F3C5FC64-53FA-4A4A-906E-0A956DCD545B}"/>
              </a:ext>
            </a:extLst>
          </p:cNvPr>
          <p:cNvSpPr>
            <a:spLocks noGrp="1"/>
          </p:cNvSpPr>
          <p:nvPr>
            <p:ph type="subTitle" idx="1"/>
          </p:nvPr>
        </p:nvSpPr>
        <p:spPr/>
        <p:txBody>
          <a:bodyPr/>
          <a:lstStyle/>
          <a:p>
            <a:endParaRPr lang="en-PH"/>
          </a:p>
        </p:txBody>
      </p:sp>
    </p:spTree>
    <p:extLst>
      <p:ext uri="{BB962C8B-B14F-4D97-AF65-F5344CB8AC3E}">
        <p14:creationId xmlns:p14="http://schemas.microsoft.com/office/powerpoint/2010/main" val="1707217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DC91867-6A55-474B-B9CB-93C312ED77CB}"/>
              </a:ext>
            </a:extLst>
          </p:cNvPr>
          <p:cNvPicPr>
            <a:picLocks noChangeAspect="1"/>
          </p:cNvPicPr>
          <p:nvPr/>
        </p:nvPicPr>
        <p:blipFill>
          <a:blip r:embed="rId2"/>
          <a:stretch>
            <a:fillRect/>
          </a:stretch>
        </p:blipFill>
        <p:spPr>
          <a:xfrm>
            <a:off x="0" y="0"/>
            <a:ext cx="12192000" cy="6857999"/>
          </a:xfrm>
          <a:prstGeom prst="rect">
            <a:avLst/>
          </a:prstGeom>
        </p:spPr>
      </p:pic>
      <p:sp>
        <p:nvSpPr>
          <p:cNvPr id="2" name="Title 1">
            <a:extLst>
              <a:ext uri="{FF2B5EF4-FFF2-40B4-BE49-F238E27FC236}">
                <a16:creationId xmlns:a16="http://schemas.microsoft.com/office/drawing/2014/main" id="{BE820706-4A1B-4C31-88E6-CB25477E92DA}"/>
              </a:ext>
            </a:extLst>
          </p:cNvPr>
          <p:cNvSpPr>
            <a:spLocks noGrp="1"/>
          </p:cNvSpPr>
          <p:nvPr>
            <p:ph type="ctrTitle"/>
          </p:nvPr>
        </p:nvSpPr>
        <p:spPr/>
        <p:txBody>
          <a:bodyPr/>
          <a:lstStyle/>
          <a:p>
            <a:endParaRPr lang="en-PH" dirty="0"/>
          </a:p>
        </p:txBody>
      </p:sp>
      <p:sp>
        <p:nvSpPr>
          <p:cNvPr id="3" name="Subtitle 2">
            <a:extLst>
              <a:ext uri="{FF2B5EF4-FFF2-40B4-BE49-F238E27FC236}">
                <a16:creationId xmlns:a16="http://schemas.microsoft.com/office/drawing/2014/main" id="{3711E7D7-20BA-490E-A9B3-524354E84919}"/>
              </a:ext>
            </a:extLst>
          </p:cNvPr>
          <p:cNvSpPr>
            <a:spLocks noGrp="1"/>
          </p:cNvSpPr>
          <p:nvPr>
            <p:ph type="subTitle" idx="1"/>
          </p:nvPr>
        </p:nvSpPr>
        <p:spPr/>
        <p:txBody>
          <a:bodyPr/>
          <a:lstStyle/>
          <a:p>
            <a:endParaRPr lang="en-PH"/>
          </a:p>
        </p:txBody>
      </p:sp>
    </p:spTree>
    <p:extLst>
      <p:ext uri="{BB962C8B-B14F-4D97-AF65-F5344CB8AC3E}">
        <p14:creationId xmlns:p14="http://schemas.microsoft.com/office/powerpoint/2010/main" val="3442977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C2432EF-BB9F-4A32-980C-9BF9A85B3BE1}"/>
              </a:ext>
            </a:extLst>
          </p:cNvPr>
          <p:cNvPicPr>
            <a:picLocks noChangeAspect="1"/>
          </p:cNvPicPr>
          <p:nvPr/>
        </p:nvPicPr>
        <p:blipFill>
          <a:blip r:embed="rId2"/>
          <a:stretch>
            <a:fillRect/>
          </a:stretch>
        </p:blipFill>
        <p:spPr>
          <a:xfrm>
            <a:off x="0" y="-1"/>
            <a:ext cx="12192000" cy="6858001"/>
          </a:xfrm>
          <a:prstGeom prst="rect">
            <a:avLst/>
          </a:prstGeom>
        </p:spPr>
      </p:pic>
    </p:spTree>
    <p:extLst>
      <p:ext uri="{BB962C8B-B14F-4D97-AF65-F5344CB8AC3E}">
        <p14:creationId xmlns:p14="http://schemas.microsoft.com/office/powerpoint/2010/main" val="2121687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F32B8-81AE-4EE9-8E43-15991F68F481}"/>
              </a:ext>
            </a:extLst>
          </p:cNvPr>
          <p:cNvSpPr>
            <a:spLocks noGrp="1"/>
          </p:cNvSpPr>
          <p:nvPr>
            <p:ph type="ctrTitle"/>
          </p:nvPr>
        </p:nvSpPr>
        <p:spPr>
          <a:xfrm>
            <a:off x="6937829" y="457200"/>
            <a:ext cx="5254171" cy="5943600"/>
          </a:xfrm>
        </p:spPr>
        <p:txBody>
          <a:bodyPr>
            <a:normAutofit fontScale="90000"/>
          </a:bodyPr>
          <a:lstStyle/>
          <a:p>
            <a:r>
              <a:rPr lang="en-US" dirty="0">
                <a:latin typeface="Arial" panose="020B0604020202020204" pitchFamily="34" charset="0"/>
                <a:cs typeface="Arial" panose="020B0604020202020204" pitchFamily="34" charset="0"/>
              </a:rPr>
              <a:t>Don’t sell your reputation to gain money thru a business that fails and leaves behind dissatisfied customers!</a:t>
            </a:r>
            <a:endParaRPr lang="en-PH"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6F17453-9000-4DB7-934D-AC946CEB63F4}"/>
              </a:ext>
            </a:extLst>
          </p:cNvPr>
          <p:cNvPicPr>
            <a:picLocks noChangeAspect="1"/>
          </p:cNvPicPr>
          <p:nvPr/>
        </p:nvPicPr>
        <p:blipFill rotWithShape="1">
          <a:blip r:embed="rId2"/>
          <a:srcRect r="-26"/>
          <a:stretch/>
        </p:blipFill>
        <p:spPr>
          <a:xfrm>
            <a:off x="0" y="0"/>
            <a:ext cx="6937829" cy="6858000"/>
          </a:xfrm>
          <a:prstGeom prst="rect">
            <a:avLst/>
          </a:prstGeom>
        </p:spPr>
      </p:pic>
    </p:spTree>
    <p:extLst>
      <p:ext uri="{BB962C8B-B14F-4D97-AF65-F5344CB8AC3E}">
        <p14:creationId xmlns:p14="http://schemas.microsoft.com/office/powerpoint/2010/main" val="4195615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TotalTime>
  <Words>371</Words>
  <Application>Microsoft Office PowerPoint</Application>
  <PresentationFormat>Widescreen</PresentationFormat>
  <Paragraphs>16</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Arial Black</vt:lpstr>
      <vt:lpstr>Calibri</vt:lpstr>
      <vt:lpstr>Calibri Light</vt:lpstr>
      <vt:lpstr>Office Theme</vt:lpstr>
      <vt:lpstr>PowerPoint Presentation</vt:lpstr>
      <vt:lpstr> DECEPTION # 1 Deceiving Doctrines  DECEPTION # 2 Fake Remedies and Quack Medicines  DECEPTION # 3 Impure Ministries  &amp; Polluted Anointings  DECEPTION # 4 Inner Deceptions of the Heart </vt:lpstr>
      <vt:lpstr>DECEPTION # 5- Financial Scams  and Deceptive Products </vt:lpstr>
      <vt:lpstr>PowerPoint Presentation</vt:lpstr>
      <vt:lpstr>PowerPoint Presentation</vt:lpstr>
      <vt:lpstr>PowerPoint Presentation</vt:lpstr>
      <vt:lpstr>PowerPoint Presentation</vt:lpstr>
      <vt:lpstr>PowerPoint Presentation</vt:lpstr>
      <vt:lpstr>Don’t sell your reputation to gain money thru a business that fails and leaves behind dissatisfied customers!</vt:lpstr>
      <vt:lpstr>DECEPTION #6: FAKE NEWS &amp; CONSPIRACY THEORIES</vt:lpstr>
      <vt:lpstr>PRACTICAL WISDOM TO DETECT FAKE NEWS:   1) Do I recognize the news organization that posted the story as being a stable, reputable news organization?  2) Does the information in the posted news seem professionally reported, and seem believable?   3) Is the news sensationalist or frightening, making you need the further help of the group spreading this news?   4) Check out the news at fact check websites, such as Snopes.com  TruthOrFiction.com  &amp;  FactCheck.org  5) Is the posted news politically motivated? </vt:lpstr>
      <vt:lpstr>the Beijing News, Oct.2013: more than 2 million workers help police the news and social media</vt:lpstr>
      <vt:lpstr>PowerPoint Presentation</vt:lpstr>
      <vt:lpstr>PowerPoint Presentation</vt:lpstr>
      <vt:lpstr>PowerPoint Presentation</vt:lpstr>
      <vt:lpstr>PowerPoint Presentation</vt:lpstr>
      <vt:lpstr>A Conspiracy Theory in Muslim Nations:  Polio Vaccinations are a Western (or Jewish) plan to attack the Muslim nations!</vt:lpstr>
      <vt:lpstr>PowerPoint Presentation</vt:lpstr>
      <vt:lpstr>MUSLIMS DECLARED:   Trust in God’s power! Reject the (Polio) Jab! </vt:lpstr>
      <vt:lpstr>5 Million + have died of Covid-19  -Over 97% of them would have lived if they had been vaccinated!</vt:lpstr>
      <vt:lpstr>Yes, we are in the last days- the Antichrist will arise in the coming years- there will be the mark of the beast- but if we cannot discern error now, how will we be ready to discern the truth when the Antichrist and  the mark of the beast arrive?</vt:lpstr>
      <vt:lpstr>Let us gain wisdom  and discernment, to become overcomers  in these Last Days!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Norman Holmes</dc:creator>
  <cp:lastModifiedBy>Norman Holmes</cp:lastModifiedBy>
  <cp:revision>7</cp:revision>
  <dcterms:created xsi:type="dcterms:W3CDTF">2021-10-08T02:40:31Z</dcterms:created>
  <dcterms:modified xsi:type="dcterms:W3CDTF">2021-10-19T08:03:20Z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936737</vt:lpwstr>
  </property>
  <property fmtid="{D5CDD505-2E9C-101B-9397-08002B2CF9AE}" pid="3" name="NXPowerLiteSettings">
    <vt:lpwstr>F7000400038000</vt:lpwstr>
  </property>
  <property fmtid="{D5CDD505-2E9C-101B-9397-08002B2CF9AE}" pid="4" name="NXPowerLiteVersion">
    <vt:lpwstr>S9.1.2</vt:lpwstr>
  </property>
</Properties>
</file>