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3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A14D-B052-4E9A-9210-80F8AA073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203C5-E6F7-4A9A-A7E2-CC31E0837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E71D-7B13-4E26-8F59-9848069D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EB43-B353-4A7C-8522-D4B784AA203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1C6D4-E178-4B0E-9E77-462D3D05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C4F8C-9610-4278-A29D-C214B107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ED88-AA5D-4279-B545-965C1803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2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7E2B9-2088-4FE3-BA2A-A4BC9021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493B0-D3C2-48CF-B71A-0BEB34DB2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D350-F5DA-46AB-A146-B21D23F9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EB43-B353-4A7C-8522-D4B784AA203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9BE02-2666-4F97-9EEA-D842F2E1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F2333-ECA0-4857-B068-85D948CE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ED88-AA5D-4279-B545-965C1803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3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F52180-AA9F-4367-87B6-1EFD0851E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0889A-D655-4EF4-A377-8B1B5F87C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B4140-FCD5-4BE1-B47C-68C9A5C8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EB43-B353-4A7C-8522-D4B784AA203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A4A38-AE0E-4254-8350-899B2D2E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C803E-CE10-488F-9695-D7B63E2C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ED88-AA5D-4279-B545-965C1803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0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EC3D-B83D-493F-8B15-E4FAD8E4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FF12B-B656-43D7-9FF5-795967646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15DB3-040D-4CAF-829E-F82A5AC6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EB43-B353-4A7C-8522-D4B784AA203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9F131-9AF9-4F7A-B808-46D36010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5853B-142B-491E-BB3B-B588E84C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ED88-AA5D-4279-B545-965C1803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3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35792-B11C-4EB0-B5E5-F8230B3B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53E02-CD6D-408C-AC60-D0A87F1FE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B47C2-41D2-4ECB-8464-63CA78E9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EB43-B353-4A7C-8522-D4B784AA203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EB5C-9F85-4A2E-9FA0-7531DC55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C5AA7-8F0A-49BF-A1C5-CF1BCBD9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ED88-AA5D-4279-B545-965C1803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0A84-7AE9-4552-94BC-FAAA7334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6FC61-A3C8-42EE-A3DE-624704E34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9FC66-FC14-4BB7-85C4-533BBF9A1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012EE-F07A-4999-8EFC-EB81A647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EB43-B353-4A7C-8522-D4B784AA203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16AA7-C5BF-4466-9584-4D4074E8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8112D-506A-4F77-8ECA-5EBD07F5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ED88-AA5D-4279-B545-965C1803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3A4C-681D-4C48-B709-FA7528BA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CC9AD-E6D0-4967-BE43-124F96A8C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F9955-84BA-4F01-A847-89D688857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F572C-C97C-4C48-9240-9B651B62A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BE3BF-BCD1-47BC-9C8D-1E640F086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96ED1-BBD7-4B46-A0AE-E2BB22D3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EB43-B353-4A7C-8522-D4B784AA203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B7677-94A8-4CFC-B91E-8ACB6CD9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9DC91-2E64-4AF6-ABFA-E595CDC8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ED88-AA5D-4279-B545-965C1803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5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1C58-2856-4CCC-BC4C-CA4851B1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9491F-7322-4423-A61B-01FDA2C1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EB43-B353-4A7C-8522-D4B784AA203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8B0E8-7C9C-4E70-A312-E36E7007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0203E-CD6A-4E0A-BB1B-FA120D66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ED88-AA5D-4279-B545-965C1803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6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6DB45-26E7-4D97-89CB-338B026F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EB43-B353-4A7C-8522-D4B784AA203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5E6E9-8586-4B85-B15D-FD306D54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FD95-3535-475F-AADB-D12757AB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ED88-AA5D-4279-B545-965C1803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1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0969-A90C-4813-BB0F-BCAC99C1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F9030-4010-44FF-BD15-29FF6BE8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A0D5F-F36B-4A14-B9F0-F762CF3FF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272E5-0A68-4840-99DD-73F9523D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EB43-B353-4A7C-8522-D4B784AA203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22C8D-1F98-4E60-9BC3-623CA121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0F8D7-3CC6-4F99-BD50-65039B40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ED88-AA5D-4279-B545-965C1803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4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967E-B43E-4D9F-8DE7-E25843AA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A20C0-3ADC-4889-9F81-7C6D5AC20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1FA81-A16A-498F-8E5E-70D039A4C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7AD00-28FE-419C-B685-AF84BFAF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EB43-B353-4A7C-8522-D4B784AA203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18FA1-97D5-4CF6-8D68-F74FA54C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D4A35-5E6D-4251-96C0-FC7AD535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ED88-AA5D-4279-B545-965C1803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2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0B6F2-4D0C-4F6B-BAEF-0F64FB13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ED8DD-0074-4343-A555-9B1556D09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922B1-BD1B-45B3-B422-E5C5052F0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EB43-B353-4A7C-8522-D4B784AA203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57BD6-AD18-4FCB-8C8A-DEEF3FFB2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610BF-7B62-4BE5-A8BB-5CBE73B76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ED88-AA5D-4279-B545-965C1803A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09114280-B6E8-416D-952E-0025B9D8B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53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D632B451-A60D-4A1C-85BD-AD53915D6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">
            <a:extLst>
              <a:ext uri="{FF2B5EF4-FFF2-40B4-BE49-F238E27FC236}">
                <a16:creationId xmlns:a16="http://schemas.microsoft.com/office/drawing/2014/main" id="{87531BF8-C84F-4968-ACE5-17F04F34D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">
            <a:extLst>
              <a:ext uri="{FF2B5EF4-FFF2-40B4-BE49-F238E27FC236}">
                <a16:creationId xmlns:a16="http://schemas.microsoft.com/office/drawing/2014/main" id="{8DB5EA4C-53AC-439F-BB92-06CB78F59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4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5CEA199-2C5C-4F3C-9C4A-0AA7220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6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in the water&#10;&#10;Description automatically generated with low confidence">
            <a:extLst>
              <a:ext uri="{FF2B5EF4-FFF2-40B4-BE49-F238E27FC236}">
                <a16:creationId xmlns:a16="http://schemas.microsoft.com/office/drawing/2014/main" id="{A73B4960-2DB4-40D1-B016-4F4A0D77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6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rog in a pot&#10;&#10;Description automatically generated with medium confidence">
            <a:extLst>
              <a:ext uri="{FF2B5EF4-FFF2-40B4-BE49-F238E27FC236}">
                <a16:creationId xmlns:a16="http://schemas.microsoft.com/office/drawing/2014/main" id="{3882F3C4-76EA-4002-8228-091A90036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7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8D564E7-7C75-4637-8CAE-8EF641CC2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2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227B6B8-A84D-4CA4-9E75-9AC975FB5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2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g lying on its back in the grass&#10;&#10;Description automatically generated with medium confidence">
            <a:extLst>
              <a:ext uri="{FF2B5EF4-FFF2-40B4-BE49-F238E27FC236}">
                <a16:creationId xmlns:a16="http://schemas.microsoft.com/office/drawing/2014/main" id="{1B3C83FB-80C1-4B81-8954-BC8FC552B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, red, sheep&#10;&#10;Description automatically generated">
            <a:extLst>
              <a:ext uri="{FF2B5EF4-FFF2-40B4-BE49-F238E27FC236}">
                <a16:creationId xmlns:a16="http://schemas.microsoft.com/office/drawing/2014/main" id="{B2B84DC0-00D0-4D13-B70D-7B264AC3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9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C18A551-B309-4056-8C02-5DDF44782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4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, cow, sheep&#10;&#10;Description automatically generated">
            <a:extLst>
              <a:ext uri="{FF2B5EF4-FFF2-40B4-BE49-F238E27FC236}">
                <a16:creationId xmlns:a16="http://schemas.microsoft.com/office/drawing/2014/main" id="{66444407-6CC2-43B5-AA59-70B867100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4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his hand up&#10;&#10;Description automatically generated with low confidence">
            <a:extLst>
              <a:ext uri="{FF2B5EF4-FFF2-40B4-BE49-F238E27FC236}">
                <a16:creationId xmlns:a16="http://schemas.microsoft.com/office/drawing/2014/main" id="{8009F497-0573-4457-81AA-2D3A20971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78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with its mouth open&#10;&#10;Description automatically generated with low confidence">
            <a:extLst>
              <a:ext uri="{FF2B5EF4-FFF2-40B4-BE49-F238E27FC236}">
                <a16:creationId xmlns:a16="http://schemas.microsoft.com/office/drawing/2014/main" id="{1E415F5D-A05E-4221-A8E7-B01350680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02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unning on a street&#10;&#10;Description automatically generated with low confidence">
            <a:extLst>
              <a:ext uri="{FF2B5EF4-FFF2-40B4-BE49-F238E27FC236}">
                <a16:creationId xmlns:a16="http://schemas.microsoft.com/office/drawing/2014/main" id="{58FA8C35-46CC-4B29-93FF-B4677A77C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19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 of people&#10;&#10;Description automatically generated with medium confidence">
            <a:extLst>
              <a:ext uri="{FF2B5EF4-FFF2-40B4-BE49-F238E27FC236}">
                <a16:creationId xmlns:a16="http://schemas.microsoft.com/office/drawing/2014/main" id="{7812A825-3704-46A5-8A87-523FCF9DA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52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392C0A1-69AD-47A4-B4EB-0DAF24E8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84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99CF869-5BA8-45CE-8C09-A2F2B76DD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5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4468DB2-78C1-4B22-87F2-5FAC6E9C5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97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rch, stone&#10;&#10;Description automatically generated">
            <a:extLst>
              <a:ext uri="{FF2B5EF4-FFF2-40B4-BE49-F238E27FC236}">
                <a16:creationId xmlns:a16="http://schemas.microsoft.com/office/drawing/2014/main" id="{5283F130-FC20-4F28-8455-6075675AC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18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mammal, sheep&#10;&#10;Description automatically generated">
            <a:extLst>
              <a:ext uri="{FF2B5EF4-FFF2-40B4-BE49-F238E27FC236}">
                <a16:creationId xmlns:a16="http://schemas.microsoft.com/office/drawing/2014/main" id="{C37DE635-098B-40B7-99B0-6BCEF6BA2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0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06B3C4-4BC2-459A-AF96-D6B5A0867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1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, outdoor, sheep&#10;&#10;Description automatically generated">
            <a:extLst>
              <a:ext uri="{FF2B5EF4-FFF2-40B4-BE49-F238E27FC236}">
                <a16:creationId xmlns:a16="http://schemas.microsoft.com/office/drawing/2014/main" id="{3F77C723-AD3F-4E86-B9AE-727853DF9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4F9BFCA-B046-4EF1-9A5D-A633A3EB7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3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0DEAD27-795F-42E9-AF0B-74F5628A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5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 with low confidence">
            <a:extLst>
              <a:ext uri="{FF2B5EF4-FFF2-40B4-BE49-F238E27FC236}">
                <a16:creationId xmlns:a16="http://schemas.microsoft.com/office/drawing/2014/main" id="{182ADA1D-0E9C-4CD4-9415-D7F890622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5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">
            <a:extLst>
              <a:ext uri="{FF2B5EF4-FFF2-40B4-BE49-F238E27FC236}">
                <a16:creationId xmlns:a16="http://schemas.microsoft.com/office/drawing/2014/main" id="{7FF05456-5AA3-4938-AB13-61D3F1202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7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21B4769-E723-42AD-9EFE-77F8CCB5D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6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 with low confidence">
            <a:extLst>
              <a:ext uri="{FF2B5EF4-FFF2-40B4-BE49-F238E27FC236}">
                <a16:creationId xmlns:a16="http://schemas.microsoft.com/office/drawing/2014/main" id="{8958089C-EC76-45A0-AA62-2881913B2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1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Keem GC</dc:creator>
  <cp:lastModifiedBy>Norman Holmes</cp:lastModifiedBy>
  <cp:revision>2</cp:revision>
  <dcterms:created xsi:type="dcterms:W3CDTF">2022-03-15T12:53:07Z</dcterms:created>
  <dcterms:modified xsi:type="dcterms:W3CDTF">2022-03-16T02:42:27Z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2656174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