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8" r:id="rId2"/>
    <p:sldId id="286" r:id="rId3"/>
    <p:sldId id="308" r:id="rId4"/>
    <p:sldId id="309" r:id="rId5"/>
    <p:sldId id="310" r:id="rId6"/>
    <p:sldId id="311" r:id="rId7"/>
    <p:sldId id="313" r:id="rId8"/>
    <p:sldId id="314" r:id="rId9"/>
    <p:sldId id="315" r:id="rId10"/>
    <p:sldId id="316" r:id="rId11"/>
    <p:sldId id="317" r:id="rId12"/>
    <p:sldId id="289" r:id="rId13"/>
    <p:sldId id="298" r:id="rId14"/>
    <p:sldId id="299" r:id="rId15"/>
    <p:sldId id="301" r:id="rId16"/>
    <p:sldId id="302" r:id="rId17"/>
    <p:sldId id="304" r:id="rId18"/>
    <p:sldId id="305" r:id="rId19"/>
    <p:sldId id="300" r:id="rId20"/>
    <p:sldId id="307" r:id="rId21"/>
    <p:sldId id="31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1"/>
    <a:srgbClr val="000036"/>
    <a:srgbClr val="000066"/>
    <a:srgbClr val="FF3300"/>
    <a:srgbClr val="F3F5D4"/>
    <a:srgbClr val="FFCC99"/>
    <a:srgbClr val="6D7733"/>
    <a:srgbClr val="FFFF99"/>
    <a:srgbClr val="CC6600"/>
    <a:srgbClr val="FFFFC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36" autoAdjust="0"/>
    <p:restoredTop sz="94563" autoAdjust="0"/>
  </p:normalViewPr>
  <p:slideViewPr>
    <p:cSldViewPr>
      <p:cViewPr>
        <p:scale>
          <a:sx n="50" d="100"/>
          <a:sy n="50" d="100"/>
        </p:scale>
        <p:origin x="2274" y="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918EA-4250-4269-BD8F-6604EDF3F03A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E43C2-DD3E-40B3-8227-8A936F20D9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88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E43C2-DD3E-40B3-8227-8A936F20D95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44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267C-9965-434C-B357-0A4F7655AFEA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7B6F7-C3ED-46E1-B16D-B7E4F9D42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2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267C-9965-434C-B357-0A4F7655AFEA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7B6F7-C3ED-46E1-B16D-B7E4F9D42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4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267C-9965-434C-B357-0A4F7655AFEA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7B6F7-C3ED-46E1-B16D-B7E4F9D42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3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267C-9965-434C-B357-0A4F7655AFEA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7B6F7-C3ED-46E1-B16D-B7E4F9D42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267C-9965-434C-B357-0A4F7655AFEA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7B6F7-C3ED-46E1-B16D-B7E4F9D42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0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267C-9965-434C-B357-0A4F7655AFEA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7B6F7-C3ED-46E1-B16D-B7E4F9D42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6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267C-9965-434C-B357-0A4F7655AFEA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7B6F7-C3ED-46E1-B16D-B7E4F9D42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7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267C-9965-434C-B357-0A4F7655AFEA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7B6F7-C3ED-46E1-B16D-B7E4F9D42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5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267C-9965-434C-B357-0A4F7655AFEA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7B6F7-C3ED-46E1-B16D-B7E4F9D42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6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267C-9965-434C-B357-0A4F7655AFEA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7B6F7-C3ED-46E1-B16D-B7E4F9D42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2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C267C-9965-434C-B357-0A4F7655AFEA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7B6F7-C3ED-46E1-B16D-B7E4F9D42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C267C-9965-434C-B357-0A4F7655AFEA}" type="datetimeFigureOut">
              <a:rPr lang="en-US" smtClean="0"/>
              <a:pPr/>
              <a:t>27-Apr-20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7B6F7-C3ED-46E1-B16D-B7E4F9D42B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PEOPLE WHO KNOW THEIR GOD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52578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800600"/>
            <a:ext cx="9144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65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SHALL BE STRONG &amp; WILL DO EXPLOITS FOR GOD</a:t>
            </a:r>
          </a:p>
        </p:txBody>
      </p:sp>
    </p:spTree>
    <p:extLst>
      <p:ext uri="{BB962C8B-B14F-4D97-AF65-F5344CB8AC3E}">
        <p14:creationId xmlns:p14="http://schemas.microsoft.com/office/powerpoint/2010/main" val="312597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orman\Pictures\Francis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6858000" cy="23161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Pope Francis: “Atheists do not need to believe in God to go to heaven. Just do good, and we will meet you there.”</a:t>
            </a:r>
          </a:p>
        </p:txBody>
      </p:sp>
    </p:spTree>
    <p:extLst>
      <p:ext uri="{BB962C8B-B14F-4D97-AF65-F5344CB8AC3E}">
        <p14:creationId xmlns:p14="http://schemas.microsoft.com/office/powerpoint/2010/main" val="69378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orman\Pictures\peer pressur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539" y="800100"/>
            <a:ext cx="9144000" cy="6092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19461" cy="1143000"/>
          </a:xfrm>
        </p:spPr>
        <p:txBody>
          <a:bodyPr>
            <a:normAutofit fontScale="90000"/>
          </a:bodyPr>
          <a:lstStyle/>
          <a:p>
            <a:r>
              <a:rPr lang="en-US" sz="4300" b="1" dirty="0"/>
              <a:t>Christians are being increasingly pressured</a:t>
            </a:r>
            <a:br>
              <a:rPr lang="en-US" sz="4000" b="1" dirty="0"/>
            </a:br>
            <a:br>
              <a:rPr lang="en-US" sz="1600" b="1" dirty="0"/>
            </a:br>
            <a:r>
              <a:rPr lang="en-US" sz="49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compromise their faith!</a:t>
            </a:r>
          </a:p>
        </p:txBody>
      </p:sp>
    </p:spTree>
    <p:extLst>
      <p:ext uri="{BB962C8B-B14F-4D97-AF65-F5344CB8AC3E}">
        <p14:creationId xmlns:p14="http://schemas.microsoft.com/office/powerpoint/2010/main" val="47771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" y="0"/>
            <a:ext cx="9131808" cy="6858000"/>
          </a:xfrm>
          <a:prstGeom prst="rect">
            <a:avLst/>
          </a:prstGeom>
          <a:blipFill>
            <a:blip r:embed="rId3">
              <a:lum bright="70000" contrast="-70000"/>
            </a:blip>
            <a:tile tx="0" ty="0" sx="100000" sy="100000" flip="none" algn="ctr"/>
          </a:blipFill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630362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BUT THE PEOPLE WHO KNOW THEIR GOD SHALL BE STRONG- BE ESTABLISHED- AND WILL DO EXPLOITS- WILL DO HEROIC ACTS!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4419600"/>
            <a:ext cx="876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Hebrews 11 gives us a list of the Heroes of Faith: ordinary people, such as government employees, housewives, an orphan, overseas foreign workers, soldiers and farmers…</a:t>
            </a:r>
          </a:p>
        </p:txBody>
      </p:sp>
    </p:spTree>
    <p:extLst>
      <p:ext uri="{BB962C8B-B14F-4D97-AF65-F5344CB8AC3E}">
        <p14:creationId xmlns:p14="http://schemas.microsoft.com/office/powerpoint/2010/main" val="60792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C:\Users\Norman\Pictures\shadrach-faces-the-fiery-furnac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220199" cy="691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76200"/>
            <a:ext cx="487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ANYONE CAN KNOW GOD AND TRUST HIM!</a:t>
            </a:r>
          </a:p>
        </p:txBody>
      </p:sp>
    </p:spTree>
    <p:extLst>
      <p:ext uri="{BB962C8B-B14F-4D97-AF65-F5344CB8AC3E}">
        <p14:creationId xmlns:p14="http://schemas.microsoft.com/office/powerpoint/2010/main" val="170634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Norman\Pictures\TESTIFYING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-76200"/>
            <a:ext cx="91440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effectLst>
                  <a:glow rad="1397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 UP FOR GOD -</a:t>
            </a:r>
          </a:p>
          <a:p>
            <a:pPr algn="ctr"/>
            <a:endParaRPr lang="en-US" sz="5400" b="1" dirty="0">
              <a:solidFill>
                <a:srgbClr val="FF0000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5400" b="1" dirty="0">
              <a:solidFill>
                <a:srgbClr val="FF0000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5400" b="1" dirty="0">
              <a:solidFill>
                <a:srgbClr val="FF0000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4400" b="1" dirty="0">
              <a:solidFill>
                <a:srgbClr val="FF0000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5400" b="1" dirty="0">
              <a:solidFill>
                <a:srgbClr val="FF0000"/>
              </a:solidFill>
              <a:effectLst>
                <a:glow rad="1397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66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AND GOD WILL </a:t>
            </a:r>
          </a:p>
          <a:p>
            <a:pPr algn="ctr"/>
            <a:r>
              <a:rPr lang="en-US" sz="66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 UP FOR YOU!</a:t>
            </a:r>
          </a:p>
        </p:txBody>
      </p:sp>
    </p:spTree>
    <p:extLst>
      <p:ext uri="{BB962C8B-B14F-4D97-AF65-F5344CB8AC3E}">
        <p14:creationId xmlns:p14="http://schemas.microsoft.com/office/powerpoint/2010/main" val="319507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Norman\Pictures\chariots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2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715000"/>
            <a:ext cx="9372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5715000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Eric Liddell, the famous Scottish runner and missionary, would not run on a Sunday</a:t>
            </a:r>
          </a:p>
        </p:txBody>
      </p:sp>
    </p:spTree>
    <p:extLst>
      <p:ext uri="{BB962C8B-B14F-4D97-AF65-F5344CB8AC3E}">
        <p14:creationId xmlns:p14="http://schemas.microsoft.com/office/powerpoint/2010/main" val="23436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He was pressured by his future king to compromise – but he would not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C:\Users\Norman\Pictures\chariots-of-fire-david-yel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5360"/>
            <a:ext cx="9143999" cy="580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06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274638"/>
            <a:ext cx="3048000" cy="5821362"/>
          </a:xfrm>
        </p:spPr>
        <p:txBody>
          <a:bodyPr>
            <a:normAutofit fontScale="90000"/>
          </a:bodyPr>
          <a:lstStyle/>
          <a:p>
            <a:r>
              <a:rPr lang="en-US" dirty="0"/>
              <a:t>Just before he ran his changed Olympic race he was handed this note.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He won the gold medal.</a:t>
            </a:r>
          </a:p>
        </p:txBody>
      </p:sp>
      <p:pic>
        <p:nvPicPr>
          <p:cNvPr id="21506" name="Picture 2" descr="C:\Users\Norman\Pictures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50"/>
            <a:ext cx="5448300" cy="686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07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867" y="-76200"/>
            <a:ext cx="10092267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8466" y="731837"/>
            <a:ext cx="4131734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chemeClr val="bg1"/>
                </a:solidFill>
              </a:rPr>
              <a:t>Eric Liddell said:</a:t>
            </a:r>
          </a:p>
          <a:p>
            <a:pPr marL="0" indent="0" algn="ctr">
              <a:buNone/>
            </a:pPr>
            <a:endParaRPr lang="en-US" sz="800" dirty="0">
              <a:solidFill>
                <a:schemeClr val="bg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dirty="0">
                <a:solidFill>
                  <a:schemeClr val="bg1"/>
                </a:solidFill>
              </a:rPr>
              <a:t>“You will only know as much of God as you are willing to put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dirty="0">
                <a:solidFill>
                  <a:schemeClr val="bg1"/>
                </a:solidFill>
              </a:rPr>
              <a:t>into practice.”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33868" y="5638800"/>
            <a:ext cx="91602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Eric gave up his racing career to become a missionary to China. He died there as a Japanese POW in WW2.</a:t>
            </a:r>
          </a:p>
        </p:txBody>
      </p:sp>
    </p:spTree>
    <p:extLst>
      <p:ext uri="{BB962C8B-B14F-4D97-AF65-F5344CB8AC3E}">
        <p14:creationId xmlns:p14="http://schemas.microsoft.com/office/powerpoint/2010/main" val="318952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3487" y="-12700"/>
            <a:ext cx="9253253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YOU CAN LEARN TO KNOW GOD- become a strong Christian who will do works of faith!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08437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You can help turn many people back to God! You can become a part of revival in the Last Days!</a:t>
            </a:r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9908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Norman\Pictures\revelation11-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2100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4365010"/>
            <a:ext cx="92202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9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Daniel prophesied that God’s people will arise in difficult days to see the hand of God at work to bless them, protect them, and use them in mighty ways, Dan.11:31-35</a:t>
            </a:r>
          </a:p>
        </p:txBody>
      </p:sp>
    </p:spTree>
    <p:extLst>
      <p:ext uri="{BB962C8B-B14F-4D97-AF65-F5344CB8AC3E}">
        <p14:creationId xmlns:p14="http://schemas.microsoft.com/office/powerpoint/2010/main" val="325732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Norman\Pictures\torch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3999" y="0"/>
            <a:ext cx="939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228600" y="4038600"/>
            <a:ext cx="9372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In times of great darkness, God will 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always raise up His people with great light </a:t>
            </a:r>
            <a:r>
              <a:rPr lang="en-US" sz="4800" dirty="0">
                <a:solidFill>
                  <a:schemeClr val="bg1"/>
                </a:solidFill>
              </a:rPr>
              <a:t>YOU CAN BE EMPOWERED 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FOR THE LAST DAYS! </a:t>
            </a:r>
          </a:p>
          <a:p>
            <a:pPr algn="ctr"/>
            <a:endParaRPr lang="en-US" sz="4000" dirty="0">
              <a:solidFill>
                <a:schemeClr val="bg1"/>
              </a:solidFill>
            </a:endParaRP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0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PEOPLE WHO KNOW THEIR GOD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52578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800600"/>
            <a:ext cx="9144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65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SHALL BE STRONG &amp; WILL DO EXPLOITS FOR GOD</a:t>
            </a:r>
          </a:p>
        </p:txBody>
      </p:sp>
    </p:spTree>
    <p:extLst>
      <p:ext uri="{BB962C8B-B14F-4D97-AF65-F5344CB8AC3E}">
        <p14:creationId xmlns:p14="http://schemas.microsoft.com/office/powerpoint/2010/main" val="8249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First Prophetic Fulfillment of Daniel 11:31 in 168 B.C.</a:t>
            </a:r>
          </a:p>
        </p:txBody>
      </p:sp>
      <p:pic>
        <p:nvPicPr>
          <p:cNvPr id="1026" name="Picture 2" descr="C:\Users\Norman\Pictures\AbominationofDesolat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049" y="1600200"/>
            <a:ext cx="9172049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2121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…they shall take away the daily sacrifices, and place there the abomination of desolation.” This prophesy was about King Antiochus IV when he invaded Israel.</a:t>
            </a:r>
          </a:p>
        </p:txBody>
      </p:sp>
    </p:spTree>
    <p:extLst>
      <p:ext uri="{BB962C8B-B14F-4D97-AF65-F5344CB8AC3E}">
        <p14:creationId xmlns:p14="http://schemas.microsoft.com/office/powerpoint/2010/main" val="336691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orman\Pictures\King flatters High Priest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3378" y="1"/>
            <a:ext cx="91573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1</a:t>
            </a:r>
            <a:r>
              <a:rPr lang="en-US" b="1" baseline="300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prophetic fulfillment of Dan.11:32a in 168 B.C. – The Greek King flattered the High Priest, and turned many Jews to follow the Greek ways &amp; pagan gods</a:t>
            </a:r>
          </a:p>
        </p:txBody>
      </p:sp>
    </p:spTree>
    <p:extLst>
      <p:ext uri="{BB962C8B-B14F-4D97-AF65-F5344CB8AC3E}">
        <p14:creationId xmlns:p14="http://schemas.microsoft.com/office/powerpoint/2010/main" val="331835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-762000"/>
            <a:ext cx="3048000" cy="7620000"/>
          </a:xfrm>
        </p:spPr>
        <p:txBody>
          <a:bodyPr>
            <a:normAutofit/>
          </a:bodyPr>
          <a:lstStyle/>
          <a:p>
            <a:r>
              <a:rPr lang="en-US" sz="3600" dirty="0"/>
              <a:t>The First Prophetic Fulfillment of Dan. 11:32b in 168 B.C.- One family of priests rose up against this corruption – the Maccabees</a:t>
            </a:r>
          </a:p>
        </p:txBody>
      </p:sp>
      <p:pic>
        <p:nvPicPr>
          <p:cNvPr id="3074" name="Picture 2" descr="C:\Users\Norman\Pictures\Judas Maccabe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804" y="-1440"/>
            <a:ext cx="6152380" cy="685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73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orman\Pictures\Hanukka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5" y="1"/>
            <a:ext cx="91274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9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Dan.11:33a “And those of the people who understand shall instruct many”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9144000" cy="5105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spcBef>
                <a:spcPct val="0"/>
              </a:spcBef>
              <a:buNone/>
            </a:pPr>
            <a:r>
              <a:rPr lang="en-US" sz="38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 Maccabees and many other priests turned the corrupted Jews away from Greek immorality &amp; idolatry- a national revival turned the Jews back to God &amp; drove the Greeks away in 164 BC</a:t>
            </a:r>
          </a:p>
        </p:txBody>
      </p:sp>
    </p:spTree>
    <p:extLst>
      <p:ext uri="{BB962C8B-B14F-4D97-AF65-F5344CB8AC3E}">
        <p14:creationId xmlns:p14="http://schemas.microsoft.com/office/powerpoint/2010/main" val="241450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orman\Pictures\jesus-discipl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4108" y="-18081"/>
            <a:ext cx="9168108" cy="687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Future Fulfillment of Daniel 11:31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6629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5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Jesus taught that this prophecy of Daniel 11:31 will be fulfilled again in the Last Days when the ‘Abomination of Desolation’ spoken by Daniel will again be set up in the Temple, Mat.24:15 </a:t>
            </a:r>
          </a:p>
        </p:txBody>
      </p:sp>
    </p:spTree>
    <p:extLst>
      <p:ext uri="{BB962C8B-B14F-4D97-AF65-F5344CB8AC3E}">
        <p14:creationId xmlns:p14="http://schemas.microsoft.com/office/powerpoint/2010/main" val="99606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800" b="1" dirty="0"/>
              <a:t>A PRESENT SPIRITUAL FULFILLMENT: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/>
              <a:t>Jesus, Paul &amp; Peter referred to the Temple as being the body of Christ. 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dirty="0"/>
              <a:t>Corrupt rulers and compromising religious leaders are again bringing abominations into the Temple,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4000" dirty="0"/>
              <a:t>the Church!</a:t>
            </a:r>
          </a:p>
        </p:txBody>
      </p:sp>
    </p:spTree>
    <p:extLst>
      <p:ext uri="{BB962C8B-B14F-4D97-AF65-F5344CB8AC3E}">
        <p14:creationId xmlns:p14="http://schemas.microsoft.com/office/powerpoint/2010/main" val="401336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“Abortion is a woman’s choice… </a:t>
            </a:r>
            <a:br>
              <a:rPr lang="en-US" dirty="0"/>
            </a:br>
            <a:r>
              <a:rPr lang="en-US" dirty="0"/>
              <a:t>God approves of homosexuality”</a:t>
            </a:r>
          </a:p>
        </p:txBody>
      </p:sp>
      <p:pic>
        <p:nvPicPr>
          <p:cNvPr id="3074" name="Picture 2" descr="C:\Users\Norman\Pictures\Obama 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789" y="1676400"/>
            <a:ext cx="9211733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05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</TotalTime>
  <Words>591</Words>
  <Application>Microsoft Office PowerPoint</Application>
  <PresentationFormat>On-screen Show (4:3)</PresentationFormat>
  <Paragraphs>57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THE PEOPLE WHO KNOW THEIR GOD</vt:lpstr>
      <vt:lpstr>PowerPoint Presentation</vt:lpstr>
      <vt:lpstr>The First Prophetic Fulfillment of Daniel 11:31 in 168 B.C.</vt:lpstr>
      <vt:lpstr>The 1st prophetic fulfillment of Dan.11:32a in 168 B.C. – The Greek King flattered the High Priest, and turned many Jews to follow the Greek ways &amp; pagan gods</vt:lpstr>
      <vt:lpstr>The First Prophetic Fulfillment of Dan. 11:32b in 168 B.C.- One family of priests rose up against this corruption – the Maccabees</vt:lpstr>
      <vt:lpstr>Dan.11:33a “And those of the people who understand shall instruct many”</vt:lpstr>
      <vt:lpstr>The Future Fulfillment of Daniel 11:31</vt:lpstr>
      <vt:lpstr>A PRESENT SPIRITUAL FULFILLMENT:</vt:lpstr>
      <vt:lpstr>“Abortion is a woman’s choice…  God approves of homosexuality”</vt:lpstr>
      <vt:lpstr>Pope Francis: “Atheists do not need to believe in God to go to heaven. Just do good, and we will meet you there.”</vt:lpstr>
      <vt:lpstr>Christians are being increasingly pressured  to compromise their faith!</vt:lpstr>
      <vt:lpstr>BUT THE PEOPLE WHO KNOW THEIR GOD SHALL BE STRONG- BE ESTABLISHED- AND WILL DO EXPLOITS- WILL DO HEROIC ACTS!</vt:lpstr>
      <vt:lpstr>PowerPoint Presentation</vt:lpstr>
      <vt:lpstr>PowerPoint Presentation</vt:lpstr>
      <vt:lpstr>PowerPoint Presentation</vt:lpstr>
      <vt:lpstr>He was pressured by his future king to compromise – but he would not </vt:lpstr>
      <vt:lpstr>Just before he ran his changed Olympic race he was handed this note.  He won the gold medal.</vt:lpstr>
      <vt:lpstr>PowerPoint Presentation</vt:lpstr>
      <vt:lpstr>YOU CAN LEARN TO KNOW GOD- become a strong Christian who will do works of faith!</vt:lpstr>
      <vt:lpstr>PowerPoint Presentation</vt:lpstr>
      <vt:lpstr>THE PEOPLE WHO KNOW THEIR GOD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Prayer of King David: “GIVE ME AN UNDIVIDED HEART,” PSALM 86:11</dc:title>
  <dc:creator>Norman</dc:creator>
  <cp:lastModifiedBy>Keem Corbe</cp:lastModifiedBy>
  <cp:revision>89</cp:revision>
  <dcterms:created xsi:type="dcterms:W3CDTF">2016-06-11T04:55:06Z</dcterms:created>
  <dcterms:modified xsi:type="dcterms:W3CDTF">2020-04-27T02:21:42Z</dcterms:modified>
</cp:coreProperties>
</file>