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theme+xml" PartName="/ppt/theme/theme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theme+xml" PartName="/ppt/theme/theme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theme+xml" PartName="/ppt/theme/theme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theme+xml" PartName="/ppt/theme/theme6.xml"/>
  <Override ContentType="application/vnd.openxmlformats-officedocument.theme+xml" PartName="/ppt/theme/theme7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28"/>
  </p:notesMasterIdLst>
  <p:sldIdLst>
    <p:sldId id="256" r:id="rId7"/>
    <p:sldId id="263" r:id="rId8"/>
    <p:sldId id="257" r:id="rId9"/>
    <p:sldId id="278" r:id="rId10"/>
    <p:sldId id="281" r:id="rId11"/>
    <p:sldId id="282" r:id="rId12"/>
    <p:sldId id="285" r:id="rId13"/>
    <p:sldId id="258" r:id="rId14"/>
    <p:sldId id="259" r:id="rId15"/>
    <p:sldId id="291" r:id="rId16"/>
    <p:sldId id="286" r:id="rId17"/>
    <p:sldId id="296" r:id="rId18"/>
    <p:sldId id="298" r:id="rId19"/>
    <p:sldId id="269" r:id="rId20"/>
    <p:sldId id="299" r:id="rId21"/>
    <p:sldId id="304" r:id="rId22"/>
    <p:sldId id="300" r:id="rId23"/>
    <p:sldId id="302" r:id="rId24"/>
    <p:sldId id="270" r:id="rId25"/>
    <p:sldId id="271" r:id="rId26"/>
    <p:sldId id="29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BBA1"/>
    <a:srgbClr val="CC9900"/>
    <a:srgbClr val="CCCC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6" autoAdjust="0"/>
    <p:restoredTop sz="94660"/>
  </p:normalViewPr>
  <p:slideViewPr>
    <p:cSldViewPr>
      <p:cViewPr varScale="1">
        <p:scale>
          <a:sx n="81" d="100"/>
          <a:sy n="81" d="100"/>
        </p:scale>
        <p:origin x="14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4FBE1-555F-41A3-AEEF-E576A060A4A4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EEA97-1F5D-44DC-9742-4875356E3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8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EEA97-1F5D-44DC-9742-4875356E3C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9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0158-D147-4089-A329-F5814114FE6E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A388-E3D8-418D-9C7A-549FBA084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5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0158-D147-4089-A329-F5814114FE6E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A388-E3D8-418D-9C7A-549FBA084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0158-D147-4089-A329-F5814114FE6E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A388-E3D8-418D-9C7A-549FBA084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98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F696-609A-4F25-87F6-09C85E0C46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B85A-1D27-4E67-B45D-52BD0EC10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07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F696-609A-4F25-87F6-09C85E0C46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B85A-1D27-4E67-B45D-52BD0EC10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25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F696-609A-4F25-87F6-09C85E0C46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B85A-1D27-4E67-B45D-52BD0EC10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88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F696-609A-4F25-87F6-09C85E0C46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B85A-1D27-4E67-B45D-52BD0EC10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72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F696-609A-4F25-87F6-09C85E0C46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B85A-1D27-4E67-B45D-52BD0EC10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55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F696-609A-4F25-87F6-09C85E0C46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B85A-1D27-4E67-B45D-52BD0EC10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94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F696-609A-4F25-87F6-09C85E0C46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B85A-1D27-4E67-B45D-52BD0EC10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02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F696-609A-4F25-87F6-09C85E0C46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B85A-1D27-4E67-B45D-52BD0EC10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1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0158-D147-4089-A329-F5814114FE6E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A388-E3D8-418D-9C7A-549FBA084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89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F696-609A-4F25-87F6-09C85E0C46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B85A-1D27-4E67-B45D-52BD0EC10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85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F696-609A-4F25-87F6-09C85E0C46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B85A-1D27-4E67-B45D-52BD0EC10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6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F696-609A-4F25-87F6-09C85E0C46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B85A-1D27-4E67-B45D-52BD0EC10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70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5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75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29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10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2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30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8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0158-D147-4089-A329-F5814114FE6E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A388-E3D8-418D-9C7A-549FBA084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558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08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42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591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76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497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924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886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97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156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0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0158-D147-4089-A329-F5814114FE6E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A388-E3D8-418D-9C7A-549FBA084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427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505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34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7515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632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225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5045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3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988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093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0158-D147-4089-A329-F5814114FE6E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A388-E3D8-418D-9C7A-549FBA084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124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240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823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189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251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351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037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888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235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60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8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0158-D147-4089-A329-F5814114FE6E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A388-E3D8-418D-9C7A-549FBA084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907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011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94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578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606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3700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822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3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0158-D147-4089-A329-F5814114FE6E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A388-E3D8-418D-9C7A-549FBA084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6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0158-D147-4089-A329-F5814114FE6E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A388-E3D8-418D-9C7A-549FBA084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4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0158-D147-4089-A329-F5814114FE6E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A388-E3D8-418D-9C7A-549FBA084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4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80158-D147-4089-A329-F5814114FE6E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6A388-E3D8-418D-9C7A-549FBA084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5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5F696-609A-4F25-87F6-09C85E0C46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CB85A-1D27-4E67-B45D-52BD0EC10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6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1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4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5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0BF44-29F5-49A4-9B93-A1FC38D4E4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27-Apr-20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FB9F7-0AFC-45AC-A2BF-7757A5EA5E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2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 ?><Relationships xmlns="http://schemas.openxmlformats.org/package/2006/relationships"><Relationship Id="rId3" Target="../media/image15.pn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6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13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1470025"/>
          </a:xfrm>
        </p:spPr>
        <p:txBody>
          <a:bodyPr>
            <a:noAutofit/>
          </a:bodyPr>
          <a:lstStyle/>
          <a:p>
            <a:r>
              <a:rPr lang="en-US" sz="10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KINGDOM SOLDIERS</a:t>
            </a:r>
            <a:endParaRPr lang="en-US" sz="10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>
            <a:noAutofit/>
          </a:bodyPr>
          <a:lstStyle/>
          <a:p>
            <a:r>
              <a:rPr lang="en-US" sz="1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  <a:cs typeface="Arial" panose="020B0604020202020204" pitchFamily="34" charset="0"/>
              </a:rPr>
              <a:t>ARISE!</a:t>
            </a:r>
          </a:p>
        </p:txBody>
      </p:sp>
    </p:spTree>
    <p:extLst>
      <p:ext uri="{BB962C8B-B14F-4D97-AF65-F5344CB8AC3E}">
        <p14:creationId xmlns:p14="http://schemas.microsoft.com/office/powerpoint/2010/main" val="3172642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EE094-B67A-4621-BAEC-11BF052D9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9FD3F7-0823-4381-91C8-F3CB7B41C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4E97ABF-1598-4C78-B3F3-D74C4C1DD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621108-6082-437D-8D72-6E44002F11FC}"/>
              </a:ext>
            </a:extLst>
          </p:cNvPr>
          <p:cNvSpPr txBox="1"/>
          <p:nvPr/>
        </p:nvSpPr>
        <p:spPr>
          <a:xfrm>
            <a:off x="457200" y="2286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COMMITTED ARE WE TO JOIN THE BATTLES?</a:t>
            </a:r>
          </a:p>
        </p:txBody>
      </p:sp>
    </p:spTree>
    <p:extLst>
      <p:ext uri="{BB962C8B-B14F-4D97-AF65-F5344CB8AC3E}">
        <p14:creationId xmlns:p14="http://schemas.microsoft.com/office/powerpoint/2010/main" val="579615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THERE ARE GREAT REWARDS FOR</a:t>
            </a:r>
            <a:br>
              <a:rPr lang="en-US" b="1" dirty="0"/>
            </a:br>
            <a:r>
              <a:rPr lang="en-US" b="1" dirty="0"/>
              <a:t>THE VICTORIOUS KINGDOM WARRIORS!</a:t>
            </a:r>
          </a:p>
        </p:txBody>
      </p:sp>
    </p:spTree>
    <p:extLst>
      <p:ext uri="{BB962C8B-B14F-4D97-AF65-F5344CB8AC3E}">
        <p14:creationId xmlns:p14="http://schemas.microsoft.com/office/powerpoint/2010/main" val="4033755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565" y="0"/>
            <a:ext cx="9182565" cy="689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28600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prstClr val="black"/>
                </a:solidFill>
              </a:rPr>
              <a:t>REWARD #1 - THEY WILL BECOME MORE LIKE CHRIST!</a:t>
            </a:r>
          </a:p>
        </p:txBody>
      </p:sp>
    </p:spTree>
    <p:extLst>
      <p:ext uri="{BB962C8B-B14F-4D97-AF65-F5344CB8AC3E}">
        <p14:creationId xmlns:p14="http://schemas.microsoft.com/office/powerpoint/2010/main" val="2516801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13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Users\TEMP\Desktop\OVERCOMERS PPT\PICS\09c32adaaaa07ff010063192be0f3c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17736"/>
            <a:ext cx="4143375" cy="6877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" y="857250"/>
            <a:ext cx="4800600" cy="4336265"/>
          </a:xfrm>
          <a:prstGeom prst="rect">
            <a:avLst/>
          </a:prstGeom>
          <a:noFill/>
        </p:spPr>
        <p:txBody>
          <a:bodyPr lIns="57607" tIns="28804" rIns="57607" bIns="28804">
            <a:spAutoFit/>
          </a:bodyPr>
          <a:lstStyle/>
          <a:p>
            <a:pPr algn="ctr">
              <a:defRPr/>
            </a:pPr>
            <a:r>
              <a:rPr lang="en-US" sz="4200" b="1" dirty="0"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Exodus 15:3</a:t>
            </a:r>
          </a:p>
          <a:p>
            <a:pPr algn="ctr">
              <a:defRPr/>
            </a:pPr>
            <a:r>
              <a:rPr lang="en-US" sz="4200" b="1" dirty="0">
                <a:solidFill>
                  <a:srgbClr val="FFFF00"/>
                </a:solidFill>
                <a:effectLst>
                  <a:glow rad="1397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“The Lord is a Man of War”</a:t>
            </a:r>
          </a:p>
          <a:p>
            <a:pPr algn="ctr">
              <a:defRPr/>
            </a:pPr>
            <a:r>
              <a:rPr lang="en-US" sz="3800" b="1" dirty="0"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–to become more like God, we need to become good soldiers of Christ! </a:t>
            </a:r>
          </a:p>
        </p:txBody>
      </p:sp>
    </p:spTree>
    <p:extLst>
      <p:ext uri="{BB962C8B-B14F-4D97-AF65-F5344CB8AC3E}">
        <p14:creationId xmlns:p14="http://schemas.microsoft.com/office/powerpoint/2010/main" val="2059744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7999" cy="688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7" y="-609600"/>
            <a:ext cx="2170113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0" y="274638"/>
            <a:ext cx="2286000" cy="6049962"/>
          </a:xfrm>
        </p:spPr>
        <p:txBody>
          <a:bodyPr>
            <a:noAutofit/>
          </a:bodyPr>
          <a:lstStyle/>
          <a:p>
            <a:r>
              <a:rPr lang="en-US" sz="3600" dirty="0"/>
              <a:t>REWARD #2 - The Kingdom Warriors eternally have closer fellowship with Christ  and with each other!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CAC8975-BB6F-4351-819E-C27853AF1D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6261100"/>
            <a:ext cx="1498600" cy="62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286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7463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REWARD # 3 - THEY WILL </a:t>
            </a:r>
          </a:p>
          <a:p>
            <a:pPr algn="ctr"/>
            <a:r>
              <a:rPr lang="en-US" sz="6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REIGN WITH CHRIST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530104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“They will reign with Him for 1000 years” –Rev.20:6</a:t>
            </a:r>
          </a:p>
        </p:txBody>
      </p:sp>
    </p:spTree>
    <p:extLst>
      <p:ext uri="{BB962C8B-B14F-4D97-AF65-F5344CB8AC3E}">
        <p14:creationId xmlns:p14="http://schemas.microsoft.com/office/powerpoint/2010/main" val="1240523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338"/>
            <a:ext cx="9144001" cy="68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3000" y="3886200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“Well done, good servant! Have authority over 10 cities!” –Lk.19:17</a:t>
            </a:r>
          </a:p>
        </p:txBody>
      </p:sp>
    </p:spTree>
    <p:extLst>
      <p:ext uri="{BB962C8B-B14F-4D97-AF65-F5344CB8AC3E}">
        <p14:creationId xmlns:p14="http://schemas.microsoft.com/office/powerpoint/2010/main" val="75955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6"/>
          <a:stretch/>
        </p:blipFill>
        <p:spPr bwMode="auto">
          <a:xfrm>
            <a:off x="-127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8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rPr>
              <a:t>REWARD #4- THEY WILL FOREVER BE FILLED WITH MORE OF THE GLORY OF GOD!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181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“For our light affliction, which is but for a moment,</a:t>
            </a:r>
          </a:p>
          <a:p>
            <a:pPr algn="ctr"/>
            <a:r>
              <a:rPr lang="en-US" sz="32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is working for us a far more exceeding and eternal weight of glory” – 2 Cor.4:17</a:t>
            </a:r>
          </a:p>
        </p:txBody>
      </p:sp>
    </p:spTree>
    <p:extLst>
      <p:ext uri="{BB962C8B-B14F-4D97-AF65-F5344CB8AC3E}">
        <p14:creationId xmlns:p14="http://schemas.microsoft.com/office/powerpoint/2010/main" val="1533618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07" y="0"/>
            <a:ext cx="9189507" cy="689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821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IN THE NEW HEAVENS &amp; EARTH, ALL THE SAINTS WILL ENTER A NEW AGE 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- A NEW WORKING OF GOD!</a:t>
            </a:r>
            <a:br>
              <a:rPr lang="en-US" sz="3600" dirty="0"/>
            </a:br>
            <a:br>
              <a:rPr lang="en-US" sz="20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000" dirty="0">
                <a:solidFill>
                  <a:srgbClr val="7030A0"/>
                </a:solidFill>
              </a:rPr>
              <a:t>NO SIN! NO SATAN! NO SUFFERING! NO DEATH!</a:t>
            </a:r>
            <a:br>
              <a:rPr lang="en-US" sz="4000" dirty="0">
                <a:solidFill>
                  <a:srgbClr val="7030A0"/>
                </a:solidFill>
              </a:rPr>
            </a:b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191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800" dirty="0"/>
          </a:p>
          <a:p>
            <a:pPr marL="0" indent="0" algn="just">
              <a:buNone/>
            </a:pPr>
            <a:r>
              <a:rPr lang="en-US" sz="3900" dirty="0"/>
              <a:t>“And there will be no more death, nor mourning, nor crying, nor pain; for the former things have passed away. And He that sat on the throne said, ‘Behold, I make all things new.” -Rev. 21:4-5</a:t>
            </a:r>
          </a:p>
        </p:txBody>
      </p:sp>
    </p:spTree>
    <p:extLst>
      <p:ext uri="{BB962C8B-B14F-4D97-AF65-F5344CB8AC3E}">
        <p14:creationId xmlns:p14="http://schemas.microsoft.com/office/powerpoint/2010/main" val="239103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-28356"/>
            <a:ext cx="9448800" cy="6893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04800" y="3998655"/>
            <a:ext cx="94488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time of great darkness, God will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 up His people with great light</a:t>
            </a:r>
          </a:p>
          <a:p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“ARISE, SHINE, FOR YOUR LIGHT HAS COME”</a:t>
            </a:r>
          </a:p>
        </p:txBody>
      </p:sp>
    </p:spTree>
    <p:extLst>
      <p:ext uri="{BB962C8B-B14F-4D97-AF65-F5344CB8AC3E}">
        <p14:creationId xmlns:p14="http://schemas.microsoft.com/office/powerpoint/2010/main" val="1907438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52400"/>
            <a:ext cx="9829800" cy="737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2713037"/>
            <a:ext cx="80772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sz="3900" dirty="0"/>
              <a:t>NO MORE OPPORTUNITY TO BECOME MORE LIKE CHRIST, THE WARRIOR! </a:t>
            </a:r>
          </a:p>
          <a:p>
            <a:pPr marL="0" indent="0">
              <a:buNone/>
            </a:pPr>
            <a:r>
              <a:rPr lang="en-US" sz="1200" dirty="0"/>
              <a:t>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900" dirty="0"/>
              <a:t>2) NO MORE OPPORTUNITY TO GAIN THE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900" dirty="0"/>
              <a:t>     FELLOWSHIP OF CHRIST’S SUFFERINGS!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900" dirty="0"/>
              <a:t>3) NO MORE OPPORTUNITY TO PREPARE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900" dirty="0"/>
              <a:t>    TO REIGN WITH CHRIST!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900" dirty="0"/>
              <a:t>4) NO MORE OPPORTUNITY TO PREPARE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900" dirty="0"/>
              <a:t>    FOR MORE OF THE GLORY OF GOD!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370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381000"/>
            <a:ext cx="90678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/>
              <a:t>NOW IS THE TIME FOR THE KINGDOM WARRIORS TO ARISE!</a:t>
            </a:r>
          </a:p>
          <a:p>
            <a:endParaRPr lang="en-US" sz="5400" b="1" dirty="0"/>
          </a:p>
          <a:p>
            <a:endParaRPr lang="en-US" sz="5400" b="1" dirty="0"/>
          </a:p>
          <a:p>
            <a:endParaRPr lang="en-US" sz="4000" b="1" dirty="0"/>
          </a:p>
          <a:p>
            <a:pPr algn="ctr"/>
            <a:r>
              <a:rPr lang="en-US" sz="5400" b="1" dirty="0"/>
              <a:t>NOW IS THE TIME TO GAIN GREAT VICTORIES &amp; REWARDS FOR ETERNITY!</a:t>
            </a:r>
          </a:p>
        </p:txBody>
      </p:sp>
    </p:spTree>
    <p:extLst>
      <p:ext uri="{BB962C8B-B14F-4D97-AF65-F5344CB8AC3E}">
        <p14:creationId xmlns:p14="http://schemas.microsoft.com/office/powerpoint/2010/main" val="1254355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3643431"/>
            <a:ext cx="9067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 for war! –Wake up the mighty men- beat your plows into swords. Let the weak say, </a:t>
            </a:r>
          </a:p>
          <a:p>
            <a:r>
              <a:rPr lang="en-US" sz="5000" b="1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am strong!”- Joel 3:9-10 </a:t>
            </a:r>
          </a:p>
        </p:txBody>
      </p:sp>
    </p:spTree>
    <p:extLst>
      <p:ext uri="{BB962C8B-B14F-4D97-AF65-F5344CB8AC3E}">
        <p14:creationId xmlns:p14="http://schemas.microsoft.com/office/powerpoint/2010/main" val="74400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C:\Users\TEMP\Desktop\OVERCOMERS PPT\PICS\Broken-Urban-Decay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7924800" cy="6459923"/>
          </a:xfrm>
          <a:prstGeom prst="rect">
            <a:avLst/>
          </a:prstGeom>
          <a:noFill/>
        </p:spPr>
        <p:txBody>
          <a:bodyPr wrap="square" lIns="57607" tIns="28804" rIns="57607" bIns="28804">
            <a:spAutoFit/>
          </a:bodyPr>
          <a:lstStyle/>
          <a:p>
            <a:pPr>
              <a:defRPr/>
            </a:pPr>
            <a:r>
              <a:rPr lang="en-US" sz="5000" b="1" dirty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 THIS EVIL,</a:t>
            </a:r>
          </a:p>
          <a:p>
            <a:pPr>
              <a:defRPr/>
            </a:pPr>
            <a:r>
              <a:rPr lang="en-US" sz="5000" b="1" dirty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FALLEN WORLD,</a:t>
            </a:r>
          </a:p>
          <a:p>
            <a:pPr>
              <a:defRPr/>
            </a:pPr>
            <a:r>
              <a:rPr lang="en-US" sz="5000" b="1" dirty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WE EACH HAVE</a:t>
            </a:r>
          </a:p>
          <a:p>
            <a:pPr>
              <a:defRPr/>
            </a:pPr>
            <a:r>
              <a:rPr lang="en-US" sz="5000" b="1" dirty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 </a:t>
            </a:r>
            <a:r>
              <a:rPr lang="en-US" sz="5000" b="1" i="1" u="sng" dirty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CHALLENGE</a:t>
            </a:r>
            <a:r>
              <a:rPr lang="en-US" sz="5000" b="1" dirty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</a:t>
            </a:r>
          </a:p>
          <a:p>
            <a:pPr>
              <a:defRPr/>
            </a:pPr>
            <a:r>
              <a:rPr lang="en-US" sz="5000" b="1" dirty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 </a:t>
            </a:r>
            <a:r>
              <a:rPr lang="en-US" sz="5000" b="1" i="1" u="sng" dirty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OPPORTUNITY</a:t>
            </a:r>
            <a:r>
              <a:rPr lang="en-US" sz="5000" b="1" dirty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</a:t>
            </a:r>
          </a:p>
          <a:p>
            <a:pPr>
              <a:defRPr/>
            </a:pPr>
            <a:r>
              <a:rPr lang="en-US" sz="5000" b="1" dirty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 </a:t>
            </a:r>
            <a:r>
              <a:rPr lang="en-US" sz="5000" b="1" i="1" u="sng" dirty="0">
                <a:solidFill>
                  <a:srgbClr val="FFFF00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NECESSITY</a:t>
            </a:r>
          </a:p>
          <a:p>
            <a:pPr>
              <a:defRPr/>
            </a:pPr>
            <a:r>
              <a:rPr lang="en-US" sz="5000" b="1" dirty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OF </a:t>
            </a:r>
            <a:r>
              <a:rPr lang="en-US" sz="6600" b="1" dirty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FIGHTING</a:t>
            </a:r>
          </a:p>
          <a:p>
            <a:pPr>
              <a:defRPr/>
            </a:pPr>
            <a:r>
              <a:rPr lang="en-US" sz="5000" b="1" dirty="0"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SIN &amp; SATAN!</a:t>
            </a:r>
          </a:p>
        </p:txBody>
      </p:sp>
    </p:spTree>
    <p:extLst>
      <p:ext uri="{BB962C8B-B14F-4D97-AF65-F5344CB8AC3E}">
        <p14:creationId xmlns:p14="http://schemas.microsoft.com/office/powerpoint/2010/main" val="1494817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EMP\Desktop\OVERCOMERS PPT\PICS\Website-Growing-in-Christ-title-slide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" y="304800"/>
            <a:ext cx="8258175" cy="642946"/>
          </a:xfrm>
          <a:prstGeom prst="rect">
            <a:avLst/>
          </a:prstGeom>
          <a:noFill/>
        </p:spPr>
        <p:txBody>
          <a:bodyPr wrap="square" lIns="57607" tIns="28804" rIns="57607" bIns="28804"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God wants His sons &amp; daughters to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828800"/>
            <a:ext cx="5481638" cy="1135389"/>
          </a:xfrm>
          <a:prstGeom prst="rect">
            <a:avLst/>
          </a:prstGeom>
          <a:noFill/>
        </p:spPr>
        <p:txBody>
          <a:bodyPr wrap="square" lIns="57607" tIns="28804" rIns="57607" bIns="28804">
            <a:spAutoFit/>
          </a:bodyPr>
          <a:lstStyle/>
          <a:p>
            <a:pPr>
              <a:defRPr/>
            </a:pPr>
            <a:r>
              <a:rPr lang="en-US" sz="3500" b="1" dirty="0"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and not remain</a:t>
            </a:r>
          </a:p>
          <a:p>
            <a:pPr>
              <a:defRPr/>
            </a:pPr>
            <a:r>
              <a:rPr lang="en-US" sz="3500" b="1" dirty="0"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like babies!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85800"/>
            <a:ext cx="5862638" cy="1412387"/>
          </a:xfrm>
          <a:prstGeom prst="rect">
            <a:avLst/>
          </a:prstGeom>
          <a:noFill/>
        </p:spPr>
        <p:txBody>
          <a:bodyPr wrap="square" lIns="57607" tIns="28804" rIns="57607" bIns="28804">
            <a:spAutoFit/>
          </a:bodyPr>
          <a:lstStyle/>
          <a:p>
            <a:pPr>
              <a:defRPr/>
            </a:pPr>
            <a:r>
              <a:rPr lang="en-US" sz="8800" b="1" dirty="0">
                <a:solidFill>
                  <a:srgbClr val="65D7FF"/>
                </a:solidFill>
                <a:effectLst>
                  <a:glow rad="1397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GROW UP</a:t>
            </a:r>
          </a:p>
        </p:txBody>
      </p:sp>
    </p:spTree>
    <p:extLst>
      <p:ext uri="{BB962C8B-B14F-4D97-AF65-F5344CB8AC3E}">
        <p14:creationId xmlns:p14="http://schemas.microsoft.com/office/powerpoint/2010/main" val="138638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C:\Users\TEMP\Desktop\OVERCOMERS PPT\PICS\23014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6575" y="673826"/>
            <a:ext cx="5915025" cy="4736374"/>
          </a:xfrm>
          <a:prstGeom prst="rect">
            <a:avLst/>
          </a:prstGeom>
          <a:noFill/>
        </p:spPr>
        <p:txBody>
          <a:bodyPr wrap="square" lIns="57607" tIns="28804" rIns="57607" bIns="28804">
            <a:spAutoFit/>
          </a:bodyPr>
          <a:lstStyle/>
          <a:p>
            <a:pPr algn="ctr">
              <a:defRPr/>
            </a:pPr>
            <a:r>
              <a:rPr lang="en-US" sz="3800" b="1" dirty="0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 1 John 2:12</a:t>
            </a:r>
          </a:p>
          <a:p>
            <a:pPr algn="ctr">
              <a:defRPr/>
            </a:pPr>
            <a:r>
              <a:rPr lang="en-US" sz="3800" b="1" dirty="0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immature Christians are compared to babies,</a:t>
            </a:r>
          </a:p>
          <a:p>
            <a:pPr algn="ctr">
              <a:defRPr/>
            </a:pPr>
            <a:r>
              <a:rPr lang="en-US" sz="3800" b="1" dirty="0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but in 1 John 2:14</a:t>
            </a:r>
          </a:p>
          <a:p>
            <a:pPr algn="ctr">
              <a:defRPr/>
            </a:pPr>
            <a:r>
              <a:rPr lang="en-US" sz="3800" b="1" dirty="0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maturing Christians</a:t>
            </a:r>
          </a:p>
          <a:p>
            <a:pPr algn="ctr">
              <a:defRPr/>
            </a:pPr>
            <a:r>
              <a:rPr lang="en-US" sz="3800" b="1" dirty="0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are like young men</a:t>
            </a:r>
          </a:p>
          <a:p>
            <a:pPr algn="ctr">
              <a:defRPr/>
            </a:pPr>
            <a:r>
              <a:rPr lang="en-US" sz="3800" b="1" dirty="0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who are ready to fight</a:t>
            </a:r>
          </a:p>
          <a:p>
            <a:pPr algn="ctr">
              <a:defRPr/>
            </a:pPr>
            <a:r>
              <a:rPr lang="en-US" sz="3800" b="1" dirty="0">
                <a:solidFill>
                  <a:prstClr val="black"/>
                </a:solidFill>
                <a:effectLst>
                  <a:glow rad="635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and overcome.</a:t>
            </a:r>
          </a:p>
        </p:txBody>
      </p:sp>
    </p:spTree>
    <p:extLst>
      <p:ext uri="{BB962C8B-B14F-4D97-AF65-F5344CB8AC3E}">
        <p14:creationId xmlns:p14="http://schemas.microsoft.com/office/powerpoint/2010/main" val="3728864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C:\Users\TEMP\Desktop\OVERCOMERS PPT\PICS\Harry-18(pp_w768_h512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C:\Users\TEMP\Desktop\OVERCOMERS PPT\PICS\war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7712" y="0"/>
            <a:ext cx="458628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4288" y="5509023"/>
            <a:ext cx="4572000" cy="1043056"/>
          </a:xfrm>
          <a:prstGeom prst="rect">
            <a:avLst/>
          </a:prstGeom>
          <a:noFill/>
        </p:spPr>
        <p:txBody>
          <a:bodyPr lIns="57607" tIns="28804" rIns="57607" bIns="28804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glow rad="1397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Babies can be lazy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glow rad="1397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 do nothing!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6288" y="5257800"/>
            <a:ext cx="4572000" cy="1535498"/>
          </a:xfrm>
          <a:prstGeom prst="rect">
            <a:avLst/>
          </a:prstGeom>
          <a:noFill/>
        </p:spPr>
        <p:txBody>
          <a:bodyPr lIns="57607" tIns="28804" rIns="57607" bIns="28804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glow rad="1397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But a soldier must be able to endure great difficulties!</a:t>
            </a:r>
          </a:p>
        </p:txBody>
      </p:sp>
    </p:spTree>
    <p:extLst>
      <p:ext uri="{BB962C8B-B14F-4D97-AF65-F5344CB8AC3E}">
        <p14:creationId xmlns:p14="http://schemas.microsoft.com/office/powerpoint/2010/main" val="404529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COMMITTED ARE WE TO JOIN THE BATTLES?</a:t>
            </a:r>
          </a:p>
        </p:txBody>
      </p:sp>
    </p:spTree>
    <p:extLst>
      <p:ext uri="{BB962C8B-B14F-4D97-AF65-F5344CB8AC3E}">
        <p14:creationId xmlns:p14="http://schemas.microsoft.com/office/powerpoint/2010/main" val="1073245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1" y="609600"/>
            <a:ext cx="8229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Victory Song recorded in Judges 5 tells us about the different responses to  the call to go to war!</a:t>
            </a:r>
          </a:p>
        </p:txBody>
      </p:sp>
    </p:spTree>
    <p:extLst>
      <p:ext uri="{BB962C8B-B14F-4D97-AF65-F5344CB8AC3E}">
        <p14:creationId xmlns:p14="http://schemas.microsoft.com/office/powerpoint/2010/main" val="311547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516</Words>
  <Application>Microsoft Office PowerPoint</Application>
  <PresentationFormat>On-screen Show (4:3)</PresentationFormat>
  <Paragraphs>66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Century Gothic</vt:lpstr>
      <vt:lpstr>Mistral</vt:lpstr>
      <vt:lpstr>Office Theme</vt:lpstr>
      <vt:lpstr>1_Office Theme</vt:lpstr>
      <vt:lpstr>3_Office Theme</vt:lpstr>
      <vt:lpstr>4_Office Theme</vt:lpstr>
      <vt:lpstr>5_Office Theme</vt:lpstr>
      <vt:lpstr>6_Office Theme</vt:lpstr>
      <vt:lpstr>KINGDOM SOLDIERS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THERE ARE GREAT REWARDS FOR THE VICTORIOUS KINGDOM WARRIORS!</vt:lpstr>
      <vt:lpstr>PowerPoint Presentation</vt:lpstr>
      <vt:lpstr>PowerPoint Presentation</vt:lpstr>
      <vt:lpstr>REWARD #2 - The Kingdom Warriors eternally have closer fellowship with Christ  and with each other!</vt:lpstr>
      <vt:lpstr>PowerPoint Presentation</vt:lpstr>
      <vt:lpstr>PowerPoint Presentation</vt:lpstr>
      <vt:lpstr>REWARD #4- THEY WILL FOREVER BE FILLED WITH MORE OF THE GLORY OF GOD!</vt:lpstr>
      <vt:lpstr>PowerPoint Presentation</vt:lpstr>
      <vt:lpstr>IN THE NEW HEAVENS &amp; EARTH, ALL THE SAINTS WILL ENTER A NEW AGE  - A NEW WORKING OF GOD!        NO SIN! NO SATAN! NO SUFFERING! NO DEATH! 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KINGDOM SOLDIERS</dc:title>
  <dc:creator>Norman</dc:creator>
  <cp:lastModifiedBy>Keem Corbe</cp:lastModifiedBy>
  <cp:revision>30</cp:revision>
  <dcterms:created xsi:type="dcterms:W3CDTF">2018-03-10T03:04:18Z</dcterms:created>
  <dcterms:modified xsi:type="dcterms:W3CDTF">2020-04-27T02:59:43Z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2005087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