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9" r:id="rId4"/>
    <p:sldId id="261" r:id="rId5"/>
    <p:sldId id="304" r:id="rId6"/>
    <p:sldId id="305" r:id="rId7"/>
    <p:sldId id="266" r:id="rId8"/>
    <p:sldId id="295" r:id="rId9"/>
    <p:sldId id="323" r:id="rId10"/>
    <p:sldId id="272" r:id="rId11"/>
    <p:sldId id="291" r:id="rId12"/>
    <p:sldId id="293" r:id="rId13"/>
    <p:sldId id="274" r:id="rId14"/>
    <p:sldId id="294" r:id="rId15"/>
    <p:sldId id="328" r:id="rId16"/>
    <p:sldId id="324" r:id="rId17"/>
    <p:sldId id="312" r:id="rId18"/>
    <p:sldId id="315" r:id="rId19"/>
    <p:sldId id="313" r:id="rId20"/>
    <p:sldId id="322" r:id="rId21"/>
    <p:sldId id="314" r:id="rId22"/>
    <p:sldId id="296" r:id="rId23"/>
    <p:sldId id="320" r:id="rId24"/>
    <p:sldId id="325" r:id="rId25"/>
    <p:sldId id="332" r:id="rId26"/>
    <p:sldId id="330" r:id="rId27"/>
    <p:sldId id="302" r:id="rId28"/>
    <p:sldId id="321" r:id="rId29"/>
    <p:sldId id="278" r:id="rId30"/>
    <p:sldId id="331" r:id="rId31"/>
    <p:sldId id="303" r:id="rId32"/>
    <p:sldId id="31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00" autoAdjust="0"/>
    <p:restoredTop sz="94660"/>
  </p:normalViewPr>
  <p:slideViewPr>
    <p:cSldViewPr>
      <p:cViewPr>
        <p:scale>
          <a:sx n="66" d="100"/>
          <a:sy n="66" d="100"/>
        </p:scale>
        <p:origin x="1644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736EF-4FFE-4DAA-A483-9896246B86BC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80FED-74D7-4E46-9B6D-AA457F5B63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4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080FED-74D7-4E46-9B6D-AA457F5B63A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52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27D3-41F7-4C8E-9C0C-4AAC23F596C6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947C-BA0E-4007-BE05-DA6C4A84F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9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27D3-41F7-4C8E-9C0C-4AAC23F596C6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947C-BA0E-4007-BE05-DA6C4A84F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27D3-41F7-4C8E-9C0C-4AAC23F596C6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947C-BA0E-4007-BE05-DA6C4A84F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27D3-41F7-4C8E-9C0C-4AAC23F596C6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947C-BA0E-4007-BE05-DA6C4A84F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4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27D3-41F7-4C8E-9C0C-4AAC23F596C6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947C-BA0E-4007-BE05-DA6C4A84F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27D3-41F7-4C8E-9C0C-4AAC23F596C6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947C-BA0E-4007-BE05-DA6C4A84F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3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27D3-41F7-4C8E-9C0C-4AAC23F596C6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947C-BA0E-4007-BE05-DA6C4A84F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5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27D3-41F7-4C8E-9C0C-4AAC23F596C6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947C-BA0E-4007-BE05-DA6C4A84F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8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27D3-41F7-4C8E-9C0C-4AAC23F596C6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947C-BA0E-4007-BE05-DA6C4A84F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1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27D3-41F7-4C8E-9C0C-4AAC23F596C6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947C-BA0E-4007-BE05-DA6C4A84F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1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27D3-41F7-4C8E-9C0C-4AAC23F596C6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947C-BA0E-4007-BE05-DA6C4A84F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927D3-41F7-4C8E-9C0C-4AAC23F596C6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8947C-BA0E-4007-BE05-DA6C4A84F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4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MP\Desktop\LEARNING THE WAYS OF GOD\0e3203695_1399487003_lightstock89037mediumjaycray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0" y="1038285"/>
            <a:ext cx="58839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LEARNING</a:t>
            </a:r>
          </a:p>
          <a:p>
            <a:pPr algn="r"/>
            <a:r>
              <a:rPr lang="en-US" sz="7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THE</a:t>
            </a:r>
          </a:p>
          <a:p>
            <a:pPr algn="r"/>
            <a:r>
              <a:rPr lang="en-US" sz="7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WAYS</a:t>
            </a:r>
          </a:p>
          <a:p>
            <a:pPr algn="r"/>
            <a:r>
              <a:rPr lang="en-US" sz="7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OF GOD</a:t>
            </a:r>
            <a:endParaRPr lang="en-US" sz="7200" b="1" i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98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477054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SIX WAYS GOD WORKS TO REDEEM (PSALM 107)</a:t>
            </a:r>
          </a:p>
        </p:txBody>
      </p:sp>
      <p:pic>
        <p:nvPicPr>
          <p:cNvPr id="7170" name="Picture 2" descr="C:\Users\TEMP\Desktop\LEARNING THE WAYS OF GOD\maxresdefaul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737394"/>
            <a:ext cx="8991600" cy="6120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8382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#1 Wanderers in a Wilderness </a:t>
            </a: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" y="5867400"/>
            <a:ext cx="929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(Spiritual Wanderers with No Church)</a:t>
            </a:r>
            <a:endParaRPr lang="en-US" sz="4000" dirty="0">
              <a:solidFill>
                <a:srgbClr val="FFFF00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2359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43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EMP\Desktop\LEARNING THE WAYS OF GOD\prisoner-in-chains-1_4j_yzyeg__S000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737394"/>
            <a:ext cx="8991601" cy="6120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52400"/>
            <a:ext cx="8839200" cy="477054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SIX WAYS GOD WORKS TO REDEEM (PSALM 107)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838200"/>
            <a:ext cx="7775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#2 Rebels in Chains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60198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(Backsliders Enslaved to Sin)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6629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EMP\Desktop\LEARNING THE WAYS OF GOD\23 juni 2011-Indiareis-Ladakh-24 kopi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" y="762000"/>
            <a:ext cx="8991600" cy="601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52400"/>
            <a:ext cx="8839200" cy="477054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SIX WAYS GOD WORKS TO REDEEM (PSALM 107)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838200"/>
            <a:ext cx="7775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#3 Fools in Sickness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0" y="5029200"/>
            <a:ext cx="53743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(Sinners are Afflicted) </a:t>
            </a:r>
          </a:p>
        </p:txBody>
      </p:sp>
    </p:spTree>
    <p:extLst>
      <p:ext uri="{BB962C8B-B14F-4D97-AF65-F5344CB8AC3E}">
        <p14:creationId xmlns:p14="http://schemas.microsoft.com/office/powerpoint/2010/main" val="1295545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TEMP\Desktop\LEARNING THE WAYS OF GOD\job-friends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967407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Job’s 3 friends did not understand God’s ways- </a:t>
            </a:r>
          </a:p>
          <a:p>
            <a:pPr algn="ctr"/>
            <a:r>
              <a:rPr lang="en-US" sz="3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assumed Job must be a great sinner, for </a:t>
            </a:r>
          </a:p>
          <a:p>
            <a:pPr algn="ctr"/>
            <a:r>
              <a:rPr lang="en-US" sz="3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to allow him such trials and sickness!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6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as with Job, sickness can also 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because of other reasons</a:t>
            </a:r>
          </a:p>
        </p:txBody>
      </p:sp>
    </p:spTree>
    <p:extLst>
      <p:ext uri="{BB962C8B-B14F-4D97-AF65-F5344CB8AC3E}">
        <p14:creationId xmlns:p14="http://schemas.microsoft.com/office/powerpoint/2010/main" val="2947943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52400" y="152400"/>
            <a:ext cx="8839200" cy="477054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SIX WAYS GOD WORKS TO REDEEM (PSALM 107)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460644" y="762000"/>
            <a:ext cx="7547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#4 Merchants in Storms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19400" y="6088559"/>
            <a:ext cx="59318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(Ministry Through Trials)</a:t>
            </a:r>
            <a:endParaRPr lang="en-US" sz="4400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0082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2514600" cy="4343400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FFFF00"/>
                </a:solidFill>
              </a:rPr>
              <a:t>“The Kingdom of God is like a merchant seeking beautiful pearls”</a:t>
            </a:r>
            <a:br>
              <a:rPr lang="en-US" sz="4900" dirty="0">
                <a:solidFill>
                  <a:srgbClr val="FFFF00"/>
                </a:solidFill>
              </a:rPr>
            </a:br>
            <a:r>
              <a:rPr lang="en-US" sz="4900" dirty="0">
                <a:solidFill>
                  <a:srgbClr val="FFFF00"/>
                </a:solidFill>
              </a:rPr>
              <a:t>-Mt.13:45 </a:t>
            </a:r>
            <a:r>
              <a:rPr lang="en-US" dirty="0"/>
              <a:t>Mt.13:45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0048" y="-4730"/>
            <a:ext cx="5033952" cy="686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447041"/>
            <a:ext cx="9220200" cy="730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Christ went through a storm on His first missionary trip to the Decapolis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2047241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FFFF00"/>
                </a:solidFill>
              </a:rPr>
              <a:t>There He delivered the demoniac (Lk.8:26-39), which prepared for His welcome there on His 2</a:t>
            </a:r>
            <a:r>
              <a:rPr lang="en-US" sz="3600" baseline="30000" dirty="0">
                <a:solidFill>
                  <a:srgbClr val="FFFF00"/>
                </a:solidFill>
              </a:rPr>
              <a:t>nd</a:t>
            </a:r>
            <a:r>
              <a:rPr lang="en-US" sz="3600" dirty="0">
                <a:solidFill>
                  <a:srgbClr val="FFFF00"/>
                </a:solidFill>
              </a:rPr>
              <a:t> trip, Mk.7:31-8:10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“Give me the ugly baby”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75494"/>
            <a:ext cx="9095336" cy="608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4528" y="0"/>
            <a:ext cx="9178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55608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“When my father and my mother forsake me, 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will take me in.”  - Psalm 27:10</a:t>
            </a:r>
            <a:br>
              <a:rPr lang="en-US" sz="3600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</a:br>
            <a:endParaRPr lang="en-US" sz="3600" dirty="0">
              <a:solidFill>
                <a:srgbClr val="FFFF00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4528" y="228600"/>
            <a:ext cx="9178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Baby Box- for abandoned children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Another Baby left in the Box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838200"/>
            <a:ext cx="9124646" cy="606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MP\Desktop\LEARNING THE WAYS OF GOD\nature-spring-forest-park-680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572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“Show me Your ways, O LORD; Teach me Your paths.”</a:t>
            </a:r>
          </a:p>
          <a:p>
            <a:r>
              <a:rPr lang="en-US" sz="40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						Psalm 25:4</a:t>
            </a:r>
          </a:p>
        </p:txBody>
      </p:sp>
    </p:spTree>
    <p:extLst>
      <p:ext uri="{BB962C8B-B14F-4D97-AF65-F5344CB8AC3E}">
        <p14:creationId xmlns:p14="http://schemas.microsoft.com/office/powerpoint/2010/main" val="316590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76883"/>
            <a:ext cx="9144000" cy="60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381000"/>
            <a:ext cx="91440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Pastor Lee &amp; Chun-</a:t>
            </a:r>
            <a:r>
              <a:rPr lang="en-US" b="1" dirty="0" err="1">
                <a:solidFill>
                  <a:schemeClr val="bg1"/>
                </a:solidFill>
              </a:rPr>
              <a:t>ja</a:t>
            </a:r>
            <a:r>
              <a:rPr lang="en-US" b="1" dirty="0">
                <a:solidFill>
                  <a:schemeClr val="bg1"/>
                </a:solidFill>
              </a:rPr>
              <a:t> have rescued 100s of babies- and have adopted ten of them!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9064" r="221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4086761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Love of God in Pastor Lee has 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changed countless thousands of lives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TEMP\Desktop\LEARNING THE WAYS OF GOD\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3657208"/>
            <a:ext cx="8991600" cy="3124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TEMP\Desktop\LEARNING THE WAYS OF GOD\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820459"/>
            <a:ext cx="8991600" cy="2996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52400"/>
            <a:ext cx="8839200" cy="477054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SIX WAYS GOD WORKS TO REDEEM (PSALM 107)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956" y="950501"/>
            <a:ext cx="8766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#5 Barren Wilderness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74356" y="3733408"/>
            <a:ext cx="8741044" cy="0"/>
          </a:xfrm>
          <a:prstGeom prst="line">
            <a:avLst/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31778" y="3471798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becomes a Prosperous City </a:t>
            </a:r>
          </a:p>
        </p:txBody>
      </p:sp>
      <p:sp>
        <p:nvSpPr>
          <p:cNvPr id="9" name="Rectangle 8"/>
          <p:cNvSpPr/>
          <p:nvPr/>
        </p:nvSpPr>
        <p:spPr>
          <a:xfrm>
            <a:off x="2081031" y="6091395"/>
            <a:ext cx="6896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(Shrinking Congregations become Large)</a:t>
            </a:r>
          </a:p>
        </p:txBody>
      </p:sp>
    </p:spTree>
    <p:extLst>
      <p:ext uri="{BB962C8B-B14F-4D97-AF65-F5344CB8AC3E}">
        <p14:creationId xmlns:p14="http://schemas.microsoft.com/office/powerpoint/2010/main" val="2932496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189038"/>
            <a:ext cx="4038600" cy="452596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 the late 1800s the Brooklyn Tabernacle had 6000 church members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86288" cy="691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" y="4572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1930s the church was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becoming empty- then they had to sell their church building to pay their debts!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2819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Jim &amp; Carol </a:t>
            </a:r>
            <a:r>
              <a:rPr lang="en-US" dirty="0" err="1">
                <a:solidFill>
                  <a:schemeClr val="bg1"/>
                </a:solidFill>
              </a:rPr>
              <a:t>Cymbala</a:t>
            </a:r>
            <a:r>
              <a:rPr lang="en-US" dirty="0">
                <a:solidFill>
                  <a:schemeClr val="bg1"/>
                </a:solidFill>
              </a:rPr>
              <a:t> became the pastors in 1971 when the church had 25 members- but they prayed!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03840" y="12858"/>
            <a:ext cx="6340160" cy="684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724400"/>
            <a:ext cx="8839200" cy="1143000"/>
          </a:xfrm>
        </p:spPr>
        <p:txBody>
          <a:bodyPr>
            <a:noAutofit/>
          </a:bodyPr>
          <a:lstStyle/>
          <a:p>
            <a:r>
              <a:rPr lang="en-US" sz="4600" b="1" dirty="0">
                <a:solidFill>
                  <a:srgbClr val="FFFF00"/>
                </a:solidFill>
              </a:rPr>
              <a:t>Today the church has over 16,000 members- more than ever before!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01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TEMP\Desktop\LEARNING THE WAYS OF GOD\Banchi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67200" y="762000"/>
            <a:ext cx="4760778" cy="5903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TEMP\Desktop\LEARNING THE WAYS OF GOD\depositphotos_58572899-stock-photo-worried-king-on-thron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" y="762000"/>
            <a:ext cx="4511040" cy="5928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52400"/>
            <a:ext cx="8839200" cy="477054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SIX WAYS GOD WORKS TO REDEEM (PSALM 107)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5156" y="848380"/>
            <a:ext cx="8156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#6 Princes Humbled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38200"/>
            <a:ext cx="8156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Poor Exalted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572000" y="872110"/>
            <a:ext cx="19050" cy="5681090"/>
          </a:xfrm>
          <a:prstGeom prst="line">
            <a:avLst/>
          </a:prstGeom>
          <a:ln w="1016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" y="59068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who are first will be last, and the last first </a:t>
            </a:r>
          </a:p>
        </p:txBody>
      </p:sp>
    </p:spTree>
    <p:extLst>
      <p:ext uri="{BB962C8B-B14F-4D97-AF65-F5344CB8AC3E}">
        <p14:creationId xmlns:p14="http://schemas.microsoft.com/office/powerpoint/2010/main" val="2111584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212" y="0"/>
            <a:ext cx="9167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381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“You have no reward here”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orman\Pictures\heavenly city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334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</a:rPr>
              <a:t>“Who lives in that large mansion?”</a:t>
            </a:r>
          </a:p>
        </p:txBody>
      </p:sp>
    </p:spTree>
    <p:extLst>
      <p:ext uri="{BB962C8B-B14F-4D97-AF65-F5344CB8AC3E}">
        <p14:creationId xmlns:p14="http://schemas.microsoft.com/office/powerpoint/2010/main" val="156243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" y="2486561"/>
            <a:ext cx="9144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Everyone has certain ways </a:t>
            </a:r>
          </a:p>
          <a:p>
            <a:pPr algn="ctr"/>
            <a:r>
              <a:rPr lang="en-US" sz="4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that they think and act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066958-BA41-4E1A-9393-D33BF0D328AA}"/>
              </a:ext>
            </a:extLst>
          </p:cNvPr>
          <p:cNvGrpSpPr/>
          <p:nvPr/>
        </p:nvGrpSpPr>
        <p:grpSpPr>
          <a:xfrm>
            <a:off x="0" y="0"/>
            <a:ext cx="9223830" cy="6858000"/>
            <a:chOff x="0" y="0"/>
            <a:chExt cx="9223830" cy="6858000"/>
          </a:xfrm>
        </p:grpSpPr>
        <p:pic>
          <p:nvPicPr>
            <p:cNvPr id="2" name="Picture 1" descr="C:\Users\Norman\Desktop\face pics\th9ZZQ56WM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0"/>
              <a:ext cx="3004457" cy="2438400"/>
            </a:xfrm>
            <a:prstGeom prst="rect">
              <a:avLst/>
            </a:prstGeom>
            <a:noFill/>
          </p:spPr>
        </p:pic>
        <p:pic>
          <p:nvPicPr>
            <p:cNvPr id="3" name="Picture 4" descr="C:\Users\Norman\Desktop\face pics\thCIQH0A2L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41600" y="25400"/>
              <a:ext cx="3759200" cy="2438400"/>
            </a:xfrm>
            <a:prstGeom prst="rect">
              <a:avLst/>
            </a:prstGeom>
            <a:noFill/>
          </p:spPr>
        </p:pic>
        <p:pic>
          <p:nvPicPr>
            <p:cNvPr id="6" name="Picture 6" descr="C:\Users\Norman\Desktop\face pics\o-FACE-CONFUSED-EXPRESSION-facebook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57400" y="3810000"/>
              <a:ext cx="3657600" cy="3048000"/>
            </a:xfrm>
            <a:prstGeom prst="rect">
              <a:avLst/>
            </a:prstGeom>
            <a:noFill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15001" y="3810000"/>
              <a:ext cx="3429000" cy="3048000"/>
            </a:xfrm>
            <a:prstGeom prst="rect">
              <a:avLst/>
            </a:prstGeom>
            <a:noFill/>
          </p:spPr>
        </p:pic>
        <p:pic>
          <p:nvPicPr>
            <p:cNvPr id="8" name="Picture 7" descr="C:\Users\Norman\Desktop\face pics\thD9DH6AGP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802455"/>
              <a:ext cx="2057400" cy="3055545"/>
            </a:xfrm>
            <a:prstGeom prst="rect">
              <a:avLst/>
            </a:prstGeom>
            <a:noFill/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400800" y="0"/>
              <a:ext cx="282303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592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90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181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poor widow who gave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only two coins, Lk.21:2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MP\Desktop\LEARNING THE WAYS OF GOD\bible-Sunligh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25482"/>
            <a:ext cx="9144000" cy="3785652"/>
          </a:xfrm>
          <a:prstGeom prst="rect">
            <a:avLst/>
          </a:prstGeom>
          <a:noFill/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"Whoever is wise will observe these things,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and they will understand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the </a:t>
            </a:r>
            <a:r>
              <a:rPr lang="en-US" sz="4800" b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lovingkindness</a:t>
            </a:r>
            <a:endParaRPr lang="en-US" sz="4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of the LORD.” –Ps.107:43</a:t>
            </a: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952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/>
          <a:srcRect t="19537" r="48701" b="50331"/>
          <a:stretch/>
        </p:blipFill>
        <p:spPr bwMode="auto">
          <a:xfrm>
            <a:off x="3124200" y="0"/>
            <a:ext cx="60198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-76200" y="0"/>
            <a:ext cx="40386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600" b="1" dirty="0"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Become a co-laborer with Christ: learn God’s ways, and follow them!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838200"/>
            <a:ext cx="4724400" cy="6096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sz="4000" i="1" dirty="0">
              <a:solidFill>
                <a:srgbClr val="FFFF00"/>
              </a:solidFill>
            </a:endParaRPr>
          </a:p>
          <a:p>
            <a:pPr>
              <a:buNone/>
            </a:pPr>
            <a:endParaRPr lang="en-US" sz="4000" i="1" dirty="0">
              <a:solidFill>
                <a:srgbClr val="FFFF00"/>
              </a:solidFill>
            </a:endParaRPr>
          </a:p>
          <a:p>
            <a:pPr>
              <a:buNone/>
            </a:pPr>
            <a:endParaRPr lang="en-US" sz="4000" i="1" dirty="0">
              <a:solidFill>
                <a:srgbClr val="FFFF00"/>
              </a:solidFill>
            </a:endParaRPr>
          </a:p>
          <a:p>
            <a:pPr>
              <a:buNone/>
            </a:pPr>
            <a:endParaRPr lang="en-US" sz="4000" i="1" dirty="0">
              <a:solidFill>
                <a:srgbClr val="FFFF00"/>
              </a:solidFill>
            </a:endParaRPr>
          </a:p>
          <a:p>
            <a:pPr>
              <a:buNone/>
            </a:pPr>
            <a:endParaRPr lang="en-US" sz="4000" i="1" dirty="0">
              <a:solidFill>
                <a:srgbClr val="FFFF00"/>
              </a:solidFill>
            </a:endParaRPr>
          </a:p>
          <a:p>
            <a:pPr>
              <a:buNone/>
            </a:pPr>
            <a:endParaRPr lang="en-US" sz="3600" i="1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5200" i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</a:rPr>
              <a:t>“My son, give me your heart, and let your eyes observe my ways” - Pr.23:26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orman\Desktop\face pics\exodus_moses_charlton_heston_red_se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-76200" y="76200"/>
            <a:ext cx="9296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Moses knew God’s heart and mind, </a:t>
            </a:r>
          </a:p>
          <a:p>
            <a:pPr algn="ctr"/>
            <a:r>
              <a:rPr lang="en-US" sz="3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 he could work in harmony with God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457200" y="5638800"/>
            <a:ext cx="9525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500" b="1" i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“He made known His ways to Moses, His acts to the Israelites” –</a:t>
            </a:r>
            <a:r>
              <a:rPr lang="en-US" sz="3500" i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Ps.103:7</a:t>
            </a:r>
          </a:p>
        </p:txBody>
      </p:sp>
    </p:spTree>
    <p:extLst>
      <p:ext uri="{BB962C8B-B14F-4D97-AF65-F5344CB8AC3E}">
        <p14:creationId xmlns:p14="http://schemas.microsoft.com/office/powerpoint/2010/main" val="362789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2422" t="15837" r="12422" b="10611"/>
          <a:stretch/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-152400" y="3887212"/>
            <a:ext cx="93726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700" b="1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“For 40 years I was grieved with that generation, and said, ‘It is a people who go astray in their hearts, and they do not know My ways.’”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5870" y="0"/>
            <a:ext cx="5578130" cy="684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3657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1219200"/>
            <a:ext cx="4343400" cy="8991600"/>
          </a:xfrm>
        </p:spPr>
        <p:txBody>
          <a:bodyPr>
            <a:normAutofit/>
          </a:bodyPr>
          <a:lstStyle/>
          <a:p>
            <a:r>
              <a:rPr lang="en-US" sz="4000" b="1" dirty="0"/>
              <a:t>Our human thoughts &amp; ideas will often oppose God’s ways: </a:t>
            </a:r>
            <a:br>
              <a:rPr lang="en-US" sz="4000" b="1" dirty="0"/>
            </a:br>
            <a:br>
              <a:rPr lang="en-US" sz="1000" b="1" dirty="0"/>
            </a:br>
            <a:r>
              <a:rPr lang="en-US" sz="4000" b="1" dirty="0"/>
              <a:t>"‘For My thoughts are not your thoughts, nor are your ways My ways,’ says the Lord.“ –Is.55:8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MP\Desktop\LEARNING THE WAYS OF GOD\christ-and-pharisees-in-temple-larg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76200"/>
            <a:ext cx="914400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Pharisees opposed Jesus- they had legalistic  </a:t>
            </a:r>
          </a:p>
          <a:p>
            <a:r>
              <a:rPr lang="en-US" sz="35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religion, but did not know God’s ways  </a:t>
            </a:r>
          </a:p>
        </p:txBody>
      </p:sp>
    </p:spTree>
    <p:extLst>
      <p:ext uri="{BB962C8B-B14F-4D97-AF65-F5344CB8AC3E}">
        <p14:creationId xmlns:p14="http://schemas.microsoft.com/office/powerpoint/2010/main" val="3627893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MP\Desktop\LEARNING THE WAYS OF GOD\bible-Sunligh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25482"/>
            <a:ext cx="9144000" cy="3970318"/>
          </a:xfrm>
          <a:prstGeom prst="rect">
            <a:avLst/>
          </a:prstGeom>
          <a:noFill/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SIX WAYS</a:t>
            </a:r>
          </a:p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THAT GOD</a:t>
            </a:r>
          </a:p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REDEEMS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(PSALM 107)</a:t>
            </a:r>
          </a:p>
        </p:txBody>
      </p:sp>
    </p:spTree>
    <p:extLst>
      <p:ext uri="{BB962C8B-B14F-4D97-AF65-F5344CB8AC3E}">
        <p14:creationId xmlns:p14="http://schemas.microsoft.com/office/powerpoint/2010/main" val="202211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SIX WAYS THAT GOD REDEEMS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144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INTRO: PSALM 107:1-3  GOD REDEEMS, THANK HIM!</a:t>
            </a:r>
          </a:p>
          <a:p>
            <a:pPr>
              <a:buNone/>
            </a:pPr>
            <a:endParaRPr lang="en-US" sz="1300" dirty="0">
              <a:solidFill>
                <a:srgbClr val="FFFF00"/>
              </a:solidFill>
            </a:endParaRPr>
          </a:p>
          <a:p>
            <a:r>
              <a:rPr lang="en-US" u="sng" dirty="0">
                <a:solidFill>
                  <a:srgbClr val="FFFF00"/>
                </a:solidFill>
              </a:rPr>
              <a:t>1</a:t>
            </a:r>
            <a:r>
              <a:rPr lang="en-US" u="sng" baseline="30000" dirty="0">
                <a:solidFill>
                  <a:srgbClr val="FFFF00"/>
                </a:solidFill>
              </a:rPr>
              <a:t>st</a:t>
            </a:r>
            <a:r>
              <a:rPr lang="en-US" u="sng" dirty="0">
                <a:solidFill>
                  <a:srgbClr val="FFFF00"/>
                </a:solidFill>
              </a:rPr>
              <a:t> WAY</a:t>
            </a:r>
            <a:r>
              <a:rPr lang="en-US" dirty="0">
                <a:solidFill>
                  <a:srgbClr val="FFFF00"/>
                </a:solidFill>
              </a:rPr>
              <a:t>: WANDERERS IN A WILDERNESS, vs.4-9</a:t>
            </a:r>
          </a:p>
          <a:p>
            <a:r>
              <a:rPr lang="en-US" u="sng" dirty="0">
                <a:solidFill>
                  <a:srgbClr val="FFFF00"/>
                </a:solidFill>
              </a:rPr>
              <a:t>2</a:t>
            </a:r>
            <a:r>
              <a:rPr lang="en-US" u="sng" baseline="30000" dirty="0">
                <a:solidFill>
                  <a:srgbClr val="FFFF00"/>
                </a:solidFill>
              </a:rPr>
              <a:t>nd</a:t>
            </a:r>
            <a:r>
              <a:rPr lang="en-US" u="sng" dirty="0">
                <a:solidFill>
                  <a:srgbClr val="FFFF00"/>
                </a:solidFill>
              </a:rPr>
              <a:t> WAY</a:t>
            </a:r>
            <a:r>
              <a:rPr lang="en-US" dirty="0">
                <a:solidFill>
                  <a:srgbClr val="FFFF00"/>
                </a:solidFill>
              </a:rPr>
              <a:t>: REBELS IN CHAINS, vs.10-16</a:t>
            </a:r>
          </a:p>
          <a:p>
            <a:r>
              <a:rPr lang="en-US" u="sng" dirty="0">
                <a:solidFill>
                  <a:srgbClr val="FFFF00"/>
                </a:solidFill>
              </a:rPr>
              <a:t>3</a:t>
            </a:r>
            <a:r>
              <a:rPr lang="en-US" u="sng" baseline="30000" dirty="0">
                <a:solidFill>
                  <a:srgbClr val="FFFF00"/>
                </a:solidFill>
              </a:rPr>
              <a:t>rd</a:t>
            </a:r>
            <a:r>
              <a:rPr lang="en-US" u="sng" dirty="0">
                <a:solidFill>
                  <a:srgbClr val="FFFF00"/>
                </a:solidFill>
              </a:rPr>
              <a:t> WAY</a:t>
            </a:r>
            <a:r>
              <a:rPr lang="en-US" dirty="0">
                <a:solidFill>
                  <a:srgbClr val="FFFF00"/>
                </a:solidFill>
              </a:rPr>
              <a:t>: FOOLS IN SICKNESS, vs.17-22</a:t>
            </a:r>
          </a:p>
          <a:p>
            <a:r>
              <a:rPr lang="en-US" u="sng" dirty="0">
                <a:solidFill>
                  <a:srgbClr val="FFFF00"/>
                </a:solidFill>
              </a:rPr>
              <a:t>4</a:t>
            </a:r>
            <a:r>
              <a:rPr lang="en-US" u="sng" baseline="30000" dirty="0">
                <a:solidFill>
                  <a:srgbClr val="FFFF00"/>
                </a:solidFill>
              </a:rPr>
              <a:t>th</a:t>
            </a:r>
            <a:r>
              <a:rPr lang="en-US" u="sng" dirty="0">
                <a:solidFill>
                  <a:srgbClr val="FFFF00"/>
                </a:solidFill>
              </a:rPr>
              <a:t> WAY</a:t>
            </a:r>
            <a:r>
              <a:rPr lang="en-US" dirty="0">
                <a:solidFill>
                  <a:srgbClr val="FFFF00"/>
                </a:solidFill>
              </a:rPr>
              <a:t>: MERCHANTS IN STORMS, vs.23-32</a:t>
            </a:r>
          </a:p>
          <a:p>
            <a:r>
              <a:rPr lang="en-US" u="sng" dirty="0">
                <a:solidFill>
                  <a:srgbClr val="FFFF00"/>
                </a:solidFill>
              </a:rPr>
              <a:t>5</a:t>
            </a:r>
            <a:r>
              <a:rPr lang="en-US" u="sng" baseline="30000" dirty="0">
                <a:solidFill>
                  <a:srgbClr val="FFFF00"/>
                </a:solidFill>
              </a:rPr>
              <a:t>th</a:t>
            </a:r>
            <a:r>
              <a:rPr lang="en-US" u="sng" dirty="0">
                <a:solidFill>
                  <a:srgbClr val="FFFF00"/>
                </a:solidFill>
              </a:rPr>
              <a:t> WAY</a:t>
            </a:r>
            <a:r>
              <a:rPr lang="en-US" dirty="0">
                <a:solidFill>
                  <a:srgbClr val="FFFF00"/>
                </a:solidFill>
              </a:rPr>
              <a:t>: WILDERNESS BECOMES A CITY, vs.33-38</a:t>
            </a:r>
          </a:p>
          <a:p>
            <a:r>
              <a:rPr lang="en-US" u="sng" dirty="0">
                <a:solidFill>
                  <a:srgbClr val="FFFF00"/>
                </a:solidFill>
              </a:rPr>
              <a:t>6</a:t>
            </a:r>
            <a:r>
              <a:rPr lang="en-US" u="sng" baseline="30000" dirty="0">
                <a:solidFill>
                  <a:srgbClr val="FFFF00"/>
                </a:solidFill>
              </a:rPr>
              <a:t>th</a:t>
            </a:r>
            <a:r>
              <a:rPr lang="en-US" u="sng" dirty="0">
                <a:solidFill>
                  <a:srgbClr val="FFFF00"/>
                </a:solidFill>
              </a:rPr>
              <a:t> WAY</a:t>
            </a:r>
            <a:r>
              <a:rPr lang="en-US" dirty="0">
                <a:solidFill>
                  <a:srgbClr val="FFFF00"/>
                </a:solidFill>
              </a:rPr>
              <a:t>: PRINCES HUMBLED, POOR EXALTED, vs.39-42</a:t>
            </a:r>
          </a:p>
          <a:p>
            <a:pPr>
              <a:buNone/>
            </a:pPr>
            <a:endParaRPr lang="en-US" sz="1300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CONCLUSION: BE WISE AND UNDERSTAND, v.43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2762</TotalTime>
  <Words>710</Words>
  <Application>Microsoft Office PowerPoint</Application>
  <PresentationFormat>On-screen Show (4:3)</PresentationFormat>
  <Paragraphs>90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human thoughts &amp; ideas will often oppose God’s ways:   "‘For My thoughts are not your thoughts, nor are your ways My ways,’ says the Lord.“ –Is.55:8</vt:lpstr>
      <vt:lpstr>PowerPoint Presentation</vt:lpstr>
      <vt:lpstr>PowerPoint Presentation</vt:lpstr>
      <vt:lpstr>SIX WAYS THAT GOD REDEEMS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“The Kingdom of God is like a merchant seeking beautiful pearls” -Mt.13:45 Mt.13:45</vt:lpstr>
      <vt:lpstr>Christ went through a storm on His first missionary trip to the Decapolis</vt:lpstr>
      <vt:lpstr>“Give me the ugly baby”</vt:lpstr>
      <vt:lpstr>PowerPoint Presentation</vt:lpstr>
      <vt:lpstr>Another Baby left in the Box</vt:lpstr>
      <vt:lpstr>Pastor Lee &amp; Chun-ja have rescued 100s of babies- and have adopted ten of them!</vt:lpstr>
      <vt:lpstr>PowerPoint Presentation</vt:lpstr>
      <vt:lpstr>PowerPoint Presentation</vt:lpstr>
      <vt:lpstr>In the late 1800s the Brooklyn Tabernacle had 6000 church members</vt:lpstr>
      <vt:lpstr>PowerPoint Presentation</vt:lpstr>
      <vt:lpstr>Jim &amp; Carol Cymbala became the pastors in 1971 when the church had 25 members- but they prayed!</vt:lpstr>
      <vt:lpstr>Today the church has over 16,000 members- more than ever before!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Become a co-laborer with Christ: learn God’s ways, and follow them!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DONG-ZMI</dc:creator>
  <cp:lastModifiedBy>Keem Corbe</cp:lastModifiedBy>
  <cp:revision>174</cp:revision>
  <dcterms:created xsi:type="dcterms:W3CDTF">2017-01-30T04:22:23Z</dcterms:created>
  <dcterms:modified xsi:type="dcterms:W3CDTF">2020-04-27T03:37:44Z</dcterms:modified>
</cp:coreProperties>
</file>