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327" r:id="rId3"/>
    <p:sldId id="279" r:id="rId4"/>
    <p:sldId id="286" r:id="rId5"/>
    <p:sldId id="289" r:id="rId6"/>
    <p:sldId id="333" r:id="rId7"/>
    <p:sldId id="314" r:id="rId8"/>
    <p:sldId id="332" r:id="rId9"/>
    <p:sldId id="329" r:id="rId10"/>
    <p:sldId id="330" r:id="rId11"/>
    <p:sldId id="331" r:id="rId12"/>
    <p:sldId id="319" r:id="rId13"/>
    <p:sldId id="320" r:id="rId14"/>
    <p:sldId id="321" r:id="rId15"/>
    <p:sldId id="334" r:id="rId16"/>
    <p:sldId id="32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92D8"/>
    <a:srgbClr val="0065A8"/>
    <a:srgbClr val="EAFB1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045" autoAdjust="0"/>
    <p:restoredTop sz="94660"/>
  </p:normalViewPr>
  <p:slideViewPr>
    <p:cSldViewPr>
      <p:cViewPr>
        <p:scale>
          <a:sx n="66" d="100"/>
          <a:sy n="66" d="100"/>
        </p:scale>
        <p:origin x="1464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EC80-363B-4423-8A3A-87972109511C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857B-4DBB-4E41-8022-3F98E01F0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6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EC80-363B-4423-8A3A-87972109511C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857B-4DBB-4E41-8022-3F98E01F0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0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EC80-363B-4423-8A3A-87972109511C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857B-4DBB-4E41-8022-3F98E01F0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2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EC80-363B-4423-8A3A-87972109511C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857B-4DBB-4E41-8022-3F98E01F0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4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EC80-363B-4423-8A3A-87972109511C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857B-4DBB-4E41-8022-3F98E01F0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1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EC80-363B-4423-8A3A-87972109511C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857B-4DBB-4E41-8022-3F98E01F0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EC80-363B-4423-8A3A-87972109511C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857B-4DBB-4E41-8022-3F98E01F0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9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EC80-363B-4423-8A3A-87972109511C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857B-4DBB-4E41-8022-3F98E01F0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3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EC80-363B-4423-8A3A-87972109511C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857B-4DBB-4E41-8022-3F98E01F0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0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EC80-363B-4423-8A3A-87972109511C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857B-4DBB-4E41-8022-3F98E01F0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3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EC80-363B-4423-8A3A-87972109511C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857B-4DBB-4E41-8022-3F98E01F0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0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EC80-363B-4423-8A3A-87972109511C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A857B-4DBB-4E41-8022-3F98E01F0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2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1949" cy="693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05000"/>
            <a:ext cx="9067800" cy="1981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FF00"/>
                </a:solidFill>
                <a:effectLst>
                  <a:glow rad="101600">
                    <a:srgbClr val="0065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MISSIONS DOWN THROUGH </a:t>
            </a:r>
            <a:br>
              <a:rPr lang="en-US" sz="5400" b="1" dirty="0">
                <a:solidFill>
                  <a:srgbClr val="FFFF00"/>
                </a:solidFill>
                <a:effectLst>
                  <a:glow rad="101600">
                    <a:srgbClr val="0065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FFFF00"/>
                </a:solidFill>
                <a:effectLst>
                  <a:glow rad="101600">
                    <a:srgbClr val="0065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HISTORY</a:t>
            </a:r>
          </a:p>
        </p:txBody>
      </p:sp>
    </p:spTree>
    <p:extLst>
      <p:ext uri="{BB962C8B-B14F-4D97-AF65-F5344CB8AC3E}">
        <p14:creationId xmlns:p14="http://schemas.microsoft.com/office/powerpoint/2010/main" val="3711917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56" y="-155062"/>
            <a:ext cx="9753600" cy="59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99356" y="4953000"/>
            <a:ext cx="9982199" cy="2188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15243" y="4755684"/>
            <a:ext cx="74676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70C0"/>
                </a:solidFill>
              </a:rPr>
              <a:t>1) NORTH (Europe) - Christianized by 1100 A.D.</a:t>
            </a:r>
          </a:p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70C0"/>
                </a:solidFill>
              </a:rPr>
              <a:t>2) WEST (Americas) - Christianized by 1700 A.D.</a:t>
            </a:r>
          </a:p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70C0"/>
                </a:solidFill>
              </a:rPr>
              <a:t>3) SOUTH (Africa) - Christianized by 2000 A.D.</a:t>
            </a:r>
          </a:p>
        </p:txBody>
      </p:sp>
      <p:sp>
        <p:nvSpPr>
          <p:cNvPr id="12" name="Up Arrow 4">
            <a:extLst>
              <a:ext uri="{FF2B5EF4-FFF2-40B4-BE49-F238E27FC236}">
                <a16:creationId xmlns:a16="http://schemas.microsoft.com/office/drawing/2014/main" id="{4F651B30-841A-4106-BE5E-9D642E3704FF}"/>
              </a:ext>
            </a:extLst>
          </p:cNvPr>
          <p:cNvSpPr/>
          <p:nvPr/>
        </p:nvSpPr>
        <p:spPr>
          <a:xfrm>
            <a:off x="4838700" y="990600"/>
            <a:ext cx="304799" cy="4564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5">
            <a:extLst>
              <a:ext uri="{FF2B5EF4-FFF2-40B4-BE49-F238E27FC236}">
                <a16:creationId xmlns:a16="http://schemas.microsoft.com/office/drawing/2014/main" id="{566826DE-1D3B-473B-8483-D6696FF12BAD}"/>
              </a:ext>
            </a:extLst>
          </p:cNvPr>
          <p:cNvSpPr/>
          <p:nvPr/>
        </p:nvSpPr>
        <p:spPr>
          <a:xfrm>
            <a:off x="3429000" y="1447800"/>
            <a:ext cx="1409700" cy="3055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5746F-3894-4078-9125-EEBBCB0EF2E4}"/>
              </a:ext>
            </a:extLst>
          </p:cNvPr>
          <p:cNvSpPr txBox="1"/>
          <p:nvPr/>
        </p:nvSpPr>
        <p:spPr>
          <a:xfrm>
            <a:off x="4171949" y="609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1. EUROPE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2D7FFB-1EAB-4E14-BB5D-EA5DDDDF16E0}"/>
              </a:ext>
            </a:extLst>
          </p:cNvPr>
          <p:cNvSpPr txBox="1"/>
          <p:nvPr/>
        </p:nvSpPr>
        <p:spPr>
          <a:xfrm>
            <a:off x="1600200" y="1371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2. AMERICAS</a:t>
            </a:r>
          </a:p>
        </p:txBody>
      </p:sp>
      <p:sp>
        <p:nvSpPr>
          <p:cNvPr id="17" name="Down Arrow 6">
            <a:extLst>
              <a:ext uri="{FF2B5EF4-FFF2-40B4-BE49-F238E27FC236}">
                <a16:creationId xmlns:a16="http://schemas.microsoft.com/office/drawing/2014/main" id="{EB6DFFBB-56E5-4750-9B35-76AC77FD4D36}"/>
              </a:ext>
            </a:extLst>
          </p:cNvPr>
          <p:cNvSpPr/>
          <p:nvPr/>
        </p:nvSpPr>
        <p:spPr>
          <a:xfrm>
            <a:off x="4827814" y="1752600"/>
            <a:ext cx="315685" cy="528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5164EE-C9AC-4C13-BD85-D64815753249}"/>
              </a:ext>
            </a:extLst>
          </p:cNvPr>
          <p:cNvSpPr txBox="1"/>
          <p:nvPr/>
        </p:nvSpPr>
        <p:spPr>
          <a:xfrm>
            <a:off x="4038600" y="2209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3. AFRICA</a:t>
            </a:r>
          </a:p>
        </p:txBody>
      </p:sp>
    </p:spTree>
    <p:extLst>
      <p:ext uri="{BB962C8B-B14F-4D97-AF65-F5344CB8AC3E}">
        <p14:creationId xmlns:p14="http://schemas.microsoft.com/office/powerpoint/2010/main" val="1799434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56" y="-155062"/>
            <a:ext cx="9753600" cy="59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99356" y="4953000"/>
            <a:ext cx="9982199" cy="2188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15243" y="4572000"/>
            <a:ext cx="74676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70C0"/>
                </a:solidFill>
              </a:rPr>
              <a:t>1) NORTH (Europe) - Christianized by 1100 A.D.</a:t>
            </a:r>
          </a:p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70C0"/>
                </a:solidFill>
              </a:rPr>
              <a:t>2) WEST (Americas) - Christianized by 1700 A.D.</a:t>
            </a:r>
          </a:p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70C0"/>
                </a:solidFill>
              </a:rPr>
              <a:t>3) SOUTH (Africa) - Christianized by 2000 A.D.</a:t>
            </a:r>
          </a:p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70C0"/>
                </a:solidFill>
              </a:rPr>
              <a:t>4) EAST (ASIA) - Christianized by 20?? A.D.</a:t>
            </a:r>
          </a:p>
        </p:txBody>
      </p:sp>
      <p:sp>
        <p:nvSpPr>
          <p:cNvPr id="15" name="Up Arrow 4">
            <a:extLst>
              <a:ext uri="{FF2B5EF4-FFF2-40B4-BE49-F238E27FC236}">
                <a16:creationId xmlns:a16="http://schemas.microsoft.com/office/drawing/2014/main" id="{8EBB736A-815E-49C4-9B8F-0BDC6685234B}"/>
              </a:ext>
            </a:extLst>
          </p:cNvPr>
          <p:cNvSpPr/>
          <p:nvPr/>
        </p:nvSpPr>
        <p:spPr>
          <a:xfrm>
            <a:off x="4838700" y="990600"/>
            <a:ext cx="304799" cy="4564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5">
            <a:extLst>
              <a:ext uri="{FF2B5EF4-FFF2-40B4-BE49-F238E27FC236}">
                <a16:creationId xmlns:a16="http://schemas.microsoft.com/office/drawing/2014/main" id="{49D77A36-8938-4BD4-864F-35D7C1E2F328}"/>
              </a:ext>
            </a:extLst>
          </p:cNvPr>
          <p:cNvSpPr/>
          <p:nvPr/>
        </p:nvSpPr>
        <p:spPr>
          <a:xfrm>
            <a:off x="3429000" y="1447800"/>
            <a:ext cx="1409700" cy="3055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6">
            <a:extLst>
              <a:ext uri="{FF2B5EF4-FFF2-40B4-BE49-F238E27FC236}">
                <a16:creationId xmlns:a16="http://schemas.microsoft.com/office/drawing/2014/main" id="{82407227-C1CB-44DB-96FA-EDF709AACB73}"/>
              </a:ext>
            </a:extLst>
          </p:cNvPr>
          <p:cNvSpPr/>
          <p:nvPr/>
        </p:nvSpPr>
        <p:spPr>
          <a:xfrm>
            <a:off x="4827814" y="1752600"/>
            <a:ext cx="315685" cy="528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7">
            <a:extLst>
              <a:ext uri="{FF2B5EF4-FFF2-40B4-BE49-F238E27FC236}">
                <a16:creationId xmlns:a16="http://schemas.microsoft.com/office/drawing/2014/main" id="{EB5EC681-EF8B-49C1-945B-082FAE4AC0ED}"/>
              </a:ext>
            </a:extLst>
          </p:cNvPr>
          <p:cNvSpPr/>
          <p:nvPr/>
        </p:nvSpPr>
        <p:spPr>
          <a:xfrm>
            <a:off x="5143498" y="1447800"/>
            <a:ext cx="1181101" cy="305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8377FE-38AB-4830-9EC4-DAD4F2C27EF6}"/>
              </a:ext>
            </a:extLst>
          </p:cNvPr>
          <p:cNvSpPr txBox="1"/>
          <p:nvPr/>
        </p:nvSpPr>
        <p:spPr>
          <a:xfrm>
            <a:off x="4171949" y="609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1. EUROPE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2B6562-9C9F-43D7-B10A-45D73DC0CDA5}"/>
              </a:ext>
            </a:extLst>
          </p:cNvPr>
          <p:cNvSpPr txBox="1"/>
          <p:nvPr/>
        </p:nvSpPr>
        <p:spPr>
          <a:xfrm>
            <a:off x="1600200" y="1371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2. AMERICAS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2E6D2E-2EA7-4157-9069-E7F48C44AD68}"/>
              </a:ext>
            </a:extLst>
          </p:cNvPr>
          <p:cNvSpPr txBox="1"/>
          <p:nvPr/>
        </p:nvSpPr>
        <p:spPr>
          <a:xfrm>
            <a:off x="4038600" y="2209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3. AFRICA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12F4D8-440B-4242-95BF-702C162DBE0F}"/>
              </a:ext>
            </a:extLst>
          </p:cNvPr>
          <p:cNvSpPr txBox="1"/>
          <p:nvPr/>
        </p:nvSpPr>
        <p:spPr>
          <a:xfrm>
            <a:off x="6324598" y="1371600"/>
            <a:ext cx="144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4. ASIA</a:t>
            </a:r>
          </a:p>
        </p:txBody>
      </p:sp>
    </p:spTree>
    <p:extLst>
      <p:ext uri="{BB962C8B-B14F-4D97-AF65-F5344CB8AC3E}">
        <p14:creationId xmlns:p14="http://schemas.microsoft.com/office/powerpoint/2010/main" val="182489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9143999" cy="68580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58" y="2282825"/>
            <a:ext cx="7127142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76200"/>
            <a:ext cx="9143999" cy="160020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Languages with Bible Translations</a:t>
            </a:r>
            <a:br>
              <a:rPr lang="en-US" sz="4800" dirty="0">
                <a:solidFill>
                  <a:srgbClr val="FFFF00"/>
                </a:solidFill>
              </a:rPr>
            </a:br>
            <a:r>
              <a:rPr lang="en-US" sz="3100" dirty="0">
                <a:solidFill>
                  <a:srgbClr val="FFFF00"/>
                </a:solidFill>
              </a:rPr>
              <a:t>The New Testament has been translated into the mother tongue of over 87% of the world’s population.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828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5718175"/>
            <a:ext cx="4445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5718175"/>
            <a:ext cx="8286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718175"/>
            <a:ext cx="8286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072" y="5681001"/>
            <a:ext cx="829128" cy="53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718175"/>
            <a:ext cx="7016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" y="4572000"/>
            <a:ext cx="7016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2" y="6138863"/>
            <a:ext cx="13716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5389074"/>
            <a:ext cx="444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0644" y="1651365"/>
            <a:ext cx="71792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30644" y="1651365"/>
            <a:ext cx="7179248" cy="39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886200"/>
            <a:ext cx="828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630644" y="4800600"/>
            <a:ext cx="7179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30644" y="4038600"/>
            <a:ext cx="7179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30644" y="3200400"/>
            <a:ext cx="7179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30644" y="2438400"/>
            <a:ext cx="7179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1" y="3048000"/>
            <a:ext cx="828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0" y="2286000"/>
            <a:ext cx="828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4" y="1447800"/>
            <a:ext cx="828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933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643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913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589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5181600"/>
            <a:ext cx="89154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530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May We Each Help Complete </a:t>
            </a:r>
          </a:p>
          <a:p>
            <a:pPr algn="ctr"/>
            <a:r>
              <a:rPr lang="en-US" sz="4000" dirty="0"/>
              <a:t>the Great Commission, the Great Responsibility of the Worldwide Church!</a:t>
            </a:r>
          </a:p>
        </p:txBody>
      </p:sp>
    </p:spTree>
    <p:extLst>
      <p:ext uri="{BB962C8B-B14F-4D97-AF65-F5344CB8AC3E}">
        <p14:creationId xmlns:p14="http://schemas.microsoft.com/office/powerpoint/2010/main" val="363403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" y="0"/>
            <a:ext cx="9148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0065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Resurrected Christ gave a Great Commission to His disciples before He returned to heaven: </a:t>
            </a:r>
            <a:endParaRPr lang="en-US" sz="6000" b="1" dirty="0">
              <a:solidFill>
                <a:srgbClr val="FFFF00"/>
              </a:solidFill>
              <a:effectLst>
                <a:glow rad="101600">
                  <a:srgbClr val="0065A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016" y="2819400"/>
            <a:ext cx="9148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rgbClr val="0065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“Go ye into all the world and preach the gospel” – Mark 16:15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648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rgbClr val="0065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course of World Missions down through Church History tells us the story of how this Great Commission is becoming fulfilled.</a:t>
            </a:r>
          </a:p>
        </p:txBody>
      </p:sp>
    </p:spTree>
    <p:extLst>
      <p:ext uri="{BB962C8B-B14F-4D97-AF65-F5344CB8AC3E}">
        <p14:creationId xmlns:p14="http://schemas.microsoft.com/office/powerpoint/2010/main" val="186470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92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F:\First Templ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791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Temple of Solomon gives us a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prophetic picture of the history of World Missions</a:t>
            </a:r>
          </a:p>
        </p:txBody>
      </p:sp>
    </p:spTree>
    <p:extLst>
      <p:ext uri="{BB962C8B-B14F-4D97-AF65-F5344CB8AC3E}">
        <p14:creationId xmlns:p14="http://schemas.microsoft.com/office/powerpoint/2010/main" val="219495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E:\2013 Easter Camp\brazen_sea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 the court of the temple was a huge brass bowl filled with water,  1 Kgs.7:23-26</a:t>
            </a:r>
          </a:p>
        </p:txBody>
      </p:sp>
    </p:spTree>
    <p:extLst>
      <p:ext uri="{BB962C8B-B14F-4D97-AF65-F5344CB8AC3E}">
        <p14:creationId xmlns:p14="http://schemas.microsoft.com/office/powerpoint/2010/main" val="70025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2013 Easter Camp\brazen_sea.jpg">
            <a:extLst>
              <a:ext uri="{FF2B5EF4-FFF2-40B4-BE49-F238E27FC236}">
                <a16:creationId xmlns:a16="http://schemas.microsoft.com/office/drawing/2014/main" id="{A7A1C63E-80D4-4FD5-BC9A-CED02F045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857" y="152400"/>
            <a:ext cx="9111343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The PRIESTS= every born-again Christian</a:t>
            </a:r>
          </a:p>
          <a:p>
            <a:endParaRPr lang="en-US" sz="2800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r>
              <a:rPr lang="en-US" sz="36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The WATER= the Word of God, Eph.5:25-26</a:t>
            </a:r>
          </a:p>
          <a:p>
            <a:endParaRPr lang="en-US" sz="2800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r>
              <a:rPr lang="en-US" sz="36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The 12 OXEN: OXEN= the Ministry, </a:t>
            </a:r>
            <a:r>
              <a:rPr lang="en-US" sz="32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1 Cor.9:9-10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                         12= Government</a:t>
            </a:r>
          </a:p>
          <a:p>
            <a:endParaRPr lang="en-US" sz="2000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endParaRPr lang="en-US" sz="2000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endParaRPr lang="en-US" sz="2000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endParaRPr lang="en-US" sz="2000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endParaRPr lang="en-US" sz="2000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endParaRPr lang="en-US" sz="800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r>
              <a:rPr lang="en-US" sz="32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From Solomon’s Temple at Jerusalem these 12 oxen faced out to the 4 corners of the earth: This began to be prophetically fulfilled when Jesus sent His 12 Apostles out from Jerusalem, Acts 1:8</a:t>
            </a:r>
          </a:p>
          <a:p>
            <a:endParaRPr lang="en-US" sz="800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6469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2013 Easter Camp\brazen_sea.jpg">
            <a:extLst>
              <a:ext uri="{FF2B5EF4-FFF2-40B4-BE49-F238E27FC236}">
                <a16:creationId xmlns:a16="http://schemas.microsoft.com/office/drawing/2014/main" id="{45566A0B-331A-494B-B992-1544EC584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148471"/>
            <a:ext cx="8763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THE OXEN FACED NORTH, </a:t>
            </a:r>
          </a:p>
          <a:p>
            <a:pPr algn="ctr"/>
            <a:r>
              <a:rPr lang="en-US" sz="48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WEST, SOUTH, &amp; EAST: </a:t>
            </a:r>
          </a:p>
          <a:p>
            <a:endParaRPr lang="en-US" sz="3600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endParaRPr lang="en-US" sz="3600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endParaRPr lang="en-US" sz="3600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endParaRPr lang="en-US" sz="3600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endParaRPr lang="en-US" sz="3600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endParaRPr lang="en-US" sz="3600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endParaRPr lang="en-US" sz="3600" b="1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This was prophetic of how the Word of God will be carried to the ends of the world!</a:t>
            </a:r>
          </a:p>
        </p:txBody>
      </p:sp>
    </p:spTree>
    <p:extLst>
      <p:ext uri="{BB962C8B-B14F-4D97-AF65-F5344CB8AC3E}">
        <p14:creationId xmlns:p14="http://schemas.microsoft.com/office/powerpoint/2010/main" val="23491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56" y="-155062"/>
            <a:ext cx="9753600" cy="59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99356" y="4953000"/>
            <a:ext cx="9982199" cy="2188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4838700" y="990600"/>
            <a:ext cx="304799" cy="4564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3429000" y="1447800"/>
            <a:ext cx="1409700" cy="3055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827814" y="1752600"/>
            <a:ext cx="315685" cy="528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143498" y="1447800"/>
            <a:ext cx="1181101" cy="305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71949" y="609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1. EUROPE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1371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2. AMERICAS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2209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3. AFRICA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598" y="1371600"/>
            <a:ext cx="144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4. ASIA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00399" y="4572000"/>
            <a:ext cx="648244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AutoNum type="arabicParenR"/>
            </a:pPr>
            <a:r>
              <a:rPr lang="en-US" sz="2700" b="1" dirty="0">
                <a:solidFill>
                  <a:srgbClr val="0070C0"/>
                </a:solidFill>
              </a:rPr>
              <a:t>NORTH (Europe) </a:t>
            </a:r>
          </a:p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70C0"/>
                </a:solidFill>
              </a:rPr>
              <a:t>2)   WEST (Americas)</a:t>
            </a:r>
          </a:p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70C0"/>
                </a:solidFill>
              </a:rPr>
              <a:t>3)   SOUTH (Africa) </a:t>
            </a:r>
          </a:p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70C0"/>
                </a:solidFill>
              </a:rPr>
              <a:t>4)   EAST (ASIA)</a:t>
            </a:r>
          </a:p>
        </p:txBody>
      </p:sp>
    </p:spTree>
    <p:extLst>
      <p:ext uri="{BB962C8B-B14F-4D97-AF65-F5344CB8AC3E}">
        <p14:creationId xmlns:p14="http://schemas.microsoft.com/office/powerpoint/2010/main" val="227243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56" y="-155062"/>
            <a:ext cx="9753600" cy="59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99356" y="4953000"/>
            <a:ext cx="9982199" cy="2188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15243" y="5105400"/>
            <a:ext cx="7467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70C0"/>
                </a:solidFill>
              </a:rPr>
              <a:t>1) NORTH (Europe) - Christianized by 1100 A.D.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82620E-B7AD-49FF-8848-82A11339BDB8}"/>
              </a:ext>
            </a:extLst>
          </p:cNvPr>
          <p:cNvSpPr txBox="1"/>
          <p:nvPr/>
        </p:nvSpPr>
        <p:spPr>
          <a:xfrm>
            <a:off x="4171949" y="609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1. EUROPE</a:t>
            </a:r>
          </a:p>
        </p:txBody>
      </p:sp>
      <p:sp>
        <p:nvSpPr>
          <p:cNvPr id="10" name="Up Arrow 4">
            <a:extLst>
              <a:ext uri="{FF2B5EF4-FFF2-40B4-BE49-F238E27FC236}">
                <a16:creationId xmlns:a16="http://schemas.microsoft.com/office/drawing/2014/main" id="{A276E523-A832-49B7-84FD-DCF1FFA556DF}"/>
              </a:ext>
            </a:extLst>
          </p:cNvPr>
          <p:cNvSpPr/>
          <p:nvPr/>
        </p:nvSpPr>
        <p:spPr>
          <a:xfrm>
            <a:off x="4838700" y="990600"/>
            <a:ext cx="304799" cy="4564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5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56" y="-155062"/>
            <a:ext cx="9753600" cy="59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99356" y="4953000"/>
            <a:ext cx="9982199" cy="2188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15243" y="5019526"/>
            <a:ext cx="74676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70C0"/>
                </a:solidFill>
              </a:rPr>
              <a:t>1) NORTH (Europe) - Christianized by 1100 A.D.</a:t>
            </a:r>
          </a:p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70C0"/>
                </a:solidFill>
              </a:rPr>
              <a:t>2) WEST (Americas) - Christianized by 1700 A.D.</a:t>
            </a:r>
          </a:p>
        </p:txBody>
      </p:sp>
      <p:sp>
        <p:nvSpPr>
          <p:cNvPr id="11" name="Up Arrow 4">
            <a:extLst>
              <a:ext uri="{FF2B5EF4-FFF2-40B4-BE49-F238E27FC236}">
                <a16:creationId xmlns:a16="http://schemas.microsoft.com/office/drawing/2014/main" id="{ED2631A0-039F-4333-8C93-E6A04CA5F824}"/>
              </a:ext>
            </a:extLst>
          </p:cNvPr>
          <p:cNvSpPr/>
          <p:nvPr/>
        </p:nvSpPr>
        <p:spPr>
          <a:xfrm>
            <a:off x="4838700" y="990600"/>
            <a:ext cx="304799" cy="4564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5">
            <a:extLst>
              <a:ext uri="{FF2B5EF4-FFF2-40B4-BE49-F238E27FC236}">
                <a16:creationId xmlns:a16="http://schemas.microsoft.com/office/drawing/2014/main" id="{D35DE8AB-C83D-4C16-99C3-2200A5969AB1}"/>
              </a:ext>
            </a:extLst>
          </p:cNvPr>
          <p:cNvSpPr/>
          <p:nvPr/>
        </p:nvSpPr>
        <p:spPr>
          <a:xfrm>
            <a:off x="3429000" y="1447800"/>
            <a:ext cx="1409700" cy="3055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BEAC9-A6E0-44D9-939D-BCA63D551579}"/>
              </a:ext>
            </a:extLst>
          </p:cNvPr>
          <p:cNvSpPr txBox="1"/>
          <p:nvPr/>
        </p:nvSpPr>
        <p:spPr>
          <a:xfrm>
            <a:off x="4171949" y="609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1. EUROPE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248A28-0978-4C06-A74E-47B0214B8061}"/>
              </a:ext>
            </a:extLst>
          </p:cNvPr>
          <p:cNvSpPr txBox="1"/>
          <p:nvPr/>
        </p:nvSpPr>
        <p:spPr>
          <a:xfrm>
            <a:off x="1600200" y="1371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2. AMERICAS</a:t>
            </a:r>
          </a:p>
        </p:txBody>
      </p:sp>
    </p:spTree>
    <p:extLst>
      <p:ext uri="{BB962C8B-B14F-4D97-AF65-F5344CB8AC3E}">
        <p14:creationId xmlns:p14="http://schemas.microsoft.com/office/powerpoint/2010/main" val="399950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441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MISSIONS DOWN THROUGH  CHURCH HISTORY</vt:lpstr>
      <vt:lpstr> The Resurrected Christ gave a Great Commission to His disciples before He returned to heaven: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Languages with Bible Translations The New Testament has been translated into the mother tongue of over 87% of the world’s population.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</dc:creator>
  <cp:lastModifiedBy>Keem Corbe</cp:lastModifiedBy>
  <cp:revision>71</cp:revision>
  <dcterms:created xsi:type="dcterms:W3CDTF">2013-03-28T13:45:04Z</dcterms:created>
  <dcterms:modified xsi:type="dcterms:W3CDTF">2020-04-27T03:51:36Z</dcterms:modified>
</cp:coreProperties>
</file>