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73" r:id="rId6"/>
    <p:sldId id="269" r:id="rId7"/>
    <p:sldId id="270" r:id="rId8"/>
    <p:sldId id="271" r:id="rId9"/>
    <p:sldId id="264" r:id="rId10"/>
    <p:sldId id="277" r:id="rId11"/>
    <p:sldId id="275" r:id="rId12"/>
    <p:sldId id="276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79" autoAdjust="0"/>
  </p:normalViewPr>
  <p:slideViewPr>
    <p:cSldViewPr>
      <p:cViewPr>
        <p:scale>
          <a:sx n="50" d="100"/>
          <a:sy n="50" d="100"/>
        </p:scale>
        <p:origin x="1746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7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5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8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3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FAB55-9F32-4300-AD97-BC3B16922404}" type="datetimeFigureOut">
              <a:rPr lang="en-US" smtClean="0"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9911-7A51-4D8D-9324-47085BABD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NH folders 2017.2\Powerpoint Master file 2016.10\MANTLE MESSAGE PICS\passing baton 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30175"/>
            <a:ext cx="60960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 THE MANTLE, </a:t>
            </a:r>
            <a:b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THE BATON</a:t>
            </a:r>
          </a:p>
        </p:txBody>
      </p:sp>
    </p:spTree>
    <p:extLst>
      <p:ext uri="{BB962C8B-B14F-4D97-AF65-F5344CB8AC3E}">
        <p14:creationId xmlns:p14="http://schemas.microsoft.com/office/powerpoint/2010/main" val="9128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BAE5E8-CFEE-43BA-BC86-0B4574BE2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" r="2774" b="740"/>
          <a:stretch/>
        </p:blipFill>
        <p:spPr>
          <a:xfrm>
            <a:off x="2855687" y="0"/>
            <a:ext cx="628831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5406E-A3EF-4372-AA04-EA5188F49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90800"/>
            <a:ext cx="2855687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Brian Bailey brought renewal</a:t>
            </a:r>
            <a:br>
              <a:rPr lang="en-US" b="1" dirty="0"/>
            </a:br>
            <a:r>
              <a:rPr lang="en-US" b="1" dirty="0"/>
              <a:t>&amp; revival</a:t>
            </a:r>
            <a:br>
              <a:rPr lang="en-US" b="1" dirty="0"/>
            </a:br>
            <a:r>
              <a:rPr lang="en-US" b="1" dirty="0"/>
              <a:t>to many</a:t>
            </a:r>
            <a:br>
              <a:rPr lang="en-US" b="1" dirty="0"/>
            </a:br>
            <a:r>
              <a:rPr lang="en-US" b="1" dirty="0"/>
              <a:t>nations around</a:t>
            </a:r>
            <a:br>
              <a:rPr lang="en-US" b="1" dirty="0"/>
            </a:br>
            <a:r>
              <a:rPr lang="en-US" b="1" dirty="0"/>
              <a:t>the world</a:t>
            </a:r>
          </a:p>
        </p:txBody>
      </p:sp>
    </p:spTree>
    <p:extLst>
      <p:ext uri="{BB962C8B-B14F-4D97-AF65-F5344CB8AC3E}">
        <p14:creationId xmlns:p14="http://schemas.microsoft.com/office/powerpoint/2010/main" val="170258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NH folders 2017.2\Powerpoint Master file 2016.10\MANTLE MESSAGE PICS\passing baton 2.jpg">
            <a:extLst>
              <a:ext uri="{FF2B5EF4-FFF2-40B4-BE49-F238E27FC236}">
                <a16:creationId xmlns:a16="http://schemas.microsoft.com/office/drawing/2014/main" id="{A7E00CD6-511A-41A4-AE5A-E4A8886C3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8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625C450-5799-497E-92C9-01CDEDD297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810000"/>
            <a:ext cx="5257800" cy="3048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BEEN  TOUCHED</a:t>
            </a:r>
            <a:b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 MANTLE? </a:t>
            </a:r>
            <a:b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PREPARE!</a:t>
            </a:r>
          </a:p>
        </p:txBody>
      </p:sp>
    </p:spTree>
    <p:extLst>
      <p:ext uri="{BB962C8B-B14F-4D97-AF65-F5344CB8AC3E}">
        <p14:creationId xmlns:p14="http://schemas.microsoft.com/office/powerpoint/2010/main" val="150797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909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" t="1234" r="1505" b="4009"/>
          <a:stretch/>
        </p:blipFill>
        <p:spPr bwMode="auto">
          <a:xfrm>
            <a:off x="25400" y="171271"/>
            <a:ext cx="9118600" cy="584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96000"/>
            <a:ext cx="9144000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/>
              <a:t>ARE YOU PREPARING FOR A MANTLE? RECEIVE!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3" r="3212"/>
          <a:stretch/>
        </p:blipFill>
        <p:spPr bwMode="auto">
          <a:xfrm>
            <a:off x="1" y="2762070"/>
            <a:ext cx="2846246" cy="325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0" y="4819471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RIAN</a:t>
            </a:r>
            <a:endParaRPr lang="en-US" sz="3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AILEY</a:t>
            </a:r>
          </a:p>
        </p:txBody>
      </p:sp>
    </p:spTree>
    <p:extLst>
      <p:ext uri="{BB962C8B-B14F-4D97-AF65-F5344CB8AC3E}">
        <p14:creationId xmlns:p14="http://schemas.microsoft.com/office/powerpoint/2010/main" val="12900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NH folders 2017.2\Powerpoint Master file 2016.10\MANTLE MESSAGE PICS\1 Usain Bolt\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16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Norman\Desktop\2017.3 Baguio Pro Sem\elijahs mantl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6200" y="4872037"/>
            <a:ext cx="5181600" cy="2011363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Elijah Leaving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His Mantle</a:t>
            </a:r>
          </a:p>
        </p:txBody>
      </p:sp>
    </p:spTree>
    <p:extLst>
      <p:ext uri="{BB962C8B-B14F-4D97-AF65-F5344CB8AC3E}">
        <p14:creationId xmlns:p14="http://schemas.microsoft.com/office/powerpoint/2010/main" val="228657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96400" cy="1143000"/>
          </a:xfrm>
        </p:spPr>
        <p:txBody>
          <a:bodyPr>
            <a:normAutofit/>
          </a:bodyPr>
          <a:lstStyle/>
          <a:p>
            <a:r>
              <a:rPr lang="en-US" b="1" dirty="0"/>
              <a:t>2008 Beijing Olympics: Baton Dropped!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19200"/>
            <a:ext cx="914789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57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810000"/>
            <a:ext cx="5016910" cy="29718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 placed</a:t>
            </a:r>
            <a:b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mantle</a:t>
            </a:r>
            <a:b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young farmer named Elisha</a:t>
            </a:r>
          </a:p>
        </p:txBody>
      </p:sp>
    </p:spTree>
    <p:extLst>
      <p:ext uri="{BB962C8B-B14F-4D97-AF65-F5344CB8AC3E}">
        <p14:creationId xmlns:p14="http://schemas.microsoft.com/office/powerpoint/2010/main" val="16384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550399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91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19"/>
            <a:ext cx="975360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46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781299"/>
            <a:ext cx="3657600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George </a:t>
            </a:r>
            <a:br>
              <a:rPr lang="en-US" sz="4800" b="1" dirty="0"/>
            </a:br>
            <a:r>
              <a:rPr lang="en-US" sz="4800" b="1" dirty="0"/>
              <a:t>Jeffries</a:t>
            </a:r>
            <a:br>
              <a:rPr lang="en-US" sz="4800" b="1" dirty="0"/>
            </a:br>
            <a:r>
              <a:rPr lang="en-US" sz="4800" b="1" dirty="0"/>
              <a:t>brought</a:t>
            </a:r>
            <a:br>
              <a:rPr lang="en-US" sz="4800" b="1" dirty="0"/>
            </a:br>
            <a:r>
              <a:rPr lang="en-US" sz="4800" b="1" dirty="0"/>
              <a:t>revival to England</a:t>
            </a:r>
            <a:br>
              <a:rPr lang="en-US" sz="4800" b="1" dirty="0"/>
            </a:br>
            <a:r>
              <a:rPr lang="en-US" sz="4800" b="1" dirty="0"/>
              <a:t>in the</a:t>
            </a:r>
            <a:br>
              <a:rPr lang="en-US" sz="4800" b="1" dirty="0"/>
            </a:br>
            <a:r>
              <a:rPr lang="en-US" sz="4800" b="1" dirty="0"/>
              <a:t>1930s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9954"/>
            <a:ext cx="5867400" cy="605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5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Reinhard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Bohnke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bringing revival to Africa</a:t>
            </a:r>
          </a:p>
        </p:txBody>
      </p:sp>
    </p:spTree>
    <p:extLst>
      <p:ext uri="{BB962C8B-B14F-4D97-AF65-F5344CB8AC3E}">
        <p14:creationId xmlns:p14="http://schemas.microsoft.com/office/powerpoint/2010/main" val="263365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90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GAIN THE MANTLE,  PASS THE BATON</vt:lpstr>
      <vt:lpstr>PowerPoint Presentation</vt:lpstr>
      <vt:lpstr>PowerPoint Presentation</vt:lpstr>
      <vt:lpstr>2008 Beijing Olympics: Baton Dropped!</vt:lpstr>
      <vt:lpstr>Elijah placed his mantle on a young farmer named Elisha</vt:lpstr>
      <vt:lpstr>PowerPoint Presentation</vt:lpstr>
      <vt:lpstr>PowerPoint Presentation</vt:lpstr>
      <vt:lpstr>George  Jeffries brought revival to England in the 1930s</vt:lpstr>
      <vt:lpstr>Reinhard Bohnke bringing revival to Africa</vt:lpstr>
      <vt:lpstr>Brian Bailey brought renewal &amp; revival to many nations around the world</vt:lpstr>
      <vt:lpstr>PowerPoint Presentation</vt:lpstr>
      <vt:lpstr>HAVE YOU BEEN  TOUCHED BY A MANTLE?  PREPARE!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GAIN THE MANTLE,  PASS THE BATON</dc:title>
  <dc:creator>Norman</dc:creator>
  <cp:lastModifiedBy>Keem Corbe</cp:lastModifiedBy>
  <cp:revision>19</cp:revision>
  <dcterms:created xsi:type="dcterms:W3CDTF">2017-03-09T01:00:03Z</dcterms:created>
  <dcterms:modified xsi:type="dcterms:W3CDTF">2020-04-27T04:05:47Z</dcterms:modified>
</cp:coreProperties>
</file>