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tiff" Extension="tif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57" r:id="rId3"/>
    <p:sldId id="269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80" r:id="rId13"/>
    <p:sldId id="284" r:id="rId14"/>
    <p:sldId id="285" r:id="rId15"/>
    <p:sldId id="279" r:id="rId16"/>
    <p:sldId id="289" r:id="rId17"/>
    <p:sldId id="292" r:id="rId18"/>
    <p:sldId id="290" r:id="rId19"/>
    <p:sldId id="291" r:id="rId20"/>
    <p:sldId id="293" r:id="rId21"/>
    <p:sldId id="301" r:id="rId22"/>
    <p:sldId id="302" r:id="rId23"/>
    <p:sldId id="294" r:id="rId24"/>
    <p:sldId id="295" r:id="rId25"/>
    <p:sldId id="307" r:id="rId26"/>
    <p:sldId id="296" r:id="rId27"/>
    <p:sldId id="299" r:id="rId28"/>
    <p:sldId id="305" r:id="rId29"/>
    <p:sldId id="306" r:id="rId30"/>
    <p:sldId id="298" r:id="rId31"/>
    <p:sldId id="300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81"/>
    <a:srgbClr val="FFCB25"/>
    <a:srgbClr val="FFFF99"/>
    <a:srgbClr val="FFFFCC"/>
    <a:srgbClr val="CC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06" autoAdjust="0"/>
    <p:restoredTop sz="94660"/>
  </p:normalViewPr>
  <p:slideViewPr>
    <p:cSldViewPr>
      <p:cViewPr>
        <p:scale>
          <a:sx n="25" d="100"/>
          <a:sy n="25" d="100"/>
        </p:scale>
        <p:origin x="1854" y="12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1337-370E-42E1-9990-7350259A72B1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E1EC-C5F1-4F5D-84C7-3863A46B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1337-370E-42E1-9990-7350259A72B1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E1EC-C5F1-4F5D-84C7-3863A46B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2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1337-370E-42E1-9990-7350259A72B1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E1EC-C5F1-4F5D-84C7-3863A46B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1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1337-370E-42E1-9990-7350259A72B1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E1EC-C5F1-4F5D-84C7-3863A46B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7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1337-370E-42E1-9990-7350259A72B1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E1EC-C5F1-4F5D-84C7-3863A46B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9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1337-370E-42E1-9990-7350259A72B1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E1EC-C5F1-4F5D-84C7-3863A46B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5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1337-370E-42E1-9990-7350259A72B1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E1EC-C5F1-4F5D-84C7-3863A46B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6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1337-370E-42E1-9990-7350259A72B1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E1EC-C5F1-4F5D-84C7-3863A46B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2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1337-370E-42E1-9990-7350259A72B1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E1EC-C5F1-4F5D-84C7-3863A46B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6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1337-370E-42E1-9990-7350259A72B1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E1EC-C5F1-4F5D-84C7-3863A46B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9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1337-370E-42E1-9990-7350259A72B1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E1EC-C5F1-4F5D-84C7-3863A46B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2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E1337-370E-42E1-9990-7350259A72B1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8E1EC-C5F1-4F5D-84C7-3863A46B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80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Invited Into the Holy of Holies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orman\Documents\A-MAGARTS\covers 8-17 &amp; all articles\mag 8-17 covers &amp; pictures, no words\Mag 10 black &amp; white.t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54864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FFE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</a:endParaRPr>
          </a:p>
          <a:p>
            <a:pPr algn="ctr"/>
            <a:endParaRPr lang="en-US" sz="6000" dirty="0">
              <a:solidFill>
                <a:schemeClr val="bg1"/>
              </a:solidFill>
            </a:endParaRPr>
          </a:p>
          <a:p>
            <a:pPr algn="ctr">
              <a:lnSpc>
                <a:spcPts val="6200"/>
              </a:lnSpc>
            </a:pPr>
            <a:r>
              <a:rPr lang="en-US" sz="6000" dirty="0">
                <a:solidFill>
                  <a:schemeClr val="bg1"/>
                </a:solidFill>
              </a:rPr>
              <a:t>Pressing on into the Holy of Holies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“Therefore, brethren, having boldness to enter the Holy of Holies by the blood of Jesus ...let us draw near with a true heart of faith”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-Hebrews 10:19 &amp; 22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61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" y="-1066800"/>
            <a:ext cx="9142858" cy="7924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0" y="152400"/>
            <a:ext cx="91222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# 2. The Golden Lampstand: This speaks of the </a:t>
            </a:r>
            <a:r>
              <a:rPr lang="en-US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anointings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the Holy Spirit, Rev.4:5, Is.11:2  </a:t>
            </a:r>
          </a:p>
        </p:txBody>
      </p:sp>
    </p:spTree>
    <p:extLst>
      <p:ext uri="{BB962C8B-B14F-4D97-AF65-F5344CB8AC3E}">
        <p14:creationId xmlns:p14="http://schemas.microsoft.com/office/powerpoint/2010/main" val="28213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482171"/>
            <a:ext cx="9448799" cy="7314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457200" y="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# 3. The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Altar of Incense: Incense speaks of our prayers, Ps.141:2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17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838200"/>
            <a:ext cx="2895599" cy="6019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Once a year the High Priest went in with incense  to sprinkle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the blood of the sacrifice on the Mercy Seat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624839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7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-76200"/>
            <a:ext cx="2895600" cy="6934200"/>
          </a:xfrm>
        </p:spPr>
        <p:txBody>
          <a:bodyPr>
            <a:normAutofit/>
          </a:bodyPr>
          <a:lstStyle/>
          <a:p>
            <a:r>
              <a:rPr lang="en-US" dirty="0"/>
              <a:t>This brought forgiveness of sins for all of God’s people, </a:t>
            </a:r>
            <a:r>
              <a:rPr lang="en-US" sz="3600" dirty="0"/>
              <a:t>Lev.16:29-34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D8D157D-FB2E-4249-AC8E-FF69A424B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624839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81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/>
              <a:t>Each Section of the Tabernacle Brings us Deeper into God’s Workings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425338"/>
              </p:ext>
            </p:extLst>
          </p:nvPr>
        </p:nvGraphicFramePr>
        <p:xfrm>
          <a:off x="-1" y="1523998"/>
          <a:ext cx="9144000" cy="5334000"/>
        </p:xfrm>
        <a:graphic>
          <a:graphicData uri="http://schemas.openxmlformats.org/drawingml/2006/table">
            <a:tbl>
              <a:tblPr firstRow="1" firstCol="1" bandRow="1"/>
              <a:tblGrid>
                <a:gridCol w="2579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8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6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3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 OF THE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TABERNACLE: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\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# 1. OUTER COURT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# 2. HOLY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PLACE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# 3. HOLY OF HOLIES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CAN</a:t>
                      </a:r>
                      <a:r>
                        <a:rPr lang="en-US" sz="28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ENTER: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All of God’s People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Only the Priests, Daily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Only the High Priest, Yearly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SOURCE 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 LIGHT: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Natural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Sunlight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Candlesticks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(Holy Spirit)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Glory of God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(Supernatural)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POWER OF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28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BLOOD: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Cleanses a person/family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Cleanses the ministry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Cleanses the Nation!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28725" y="2181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1447800"/>
            <a:ext cx="0" cy="541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00600" y="1447800"/>
            <a:ext cx="0" cy="541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0" y="1447800"/>
            <a:ext cx="0" cy="541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63842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3886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5334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72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0"/>
            <a:ext cx="3657600" cy="6858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How can we draw nearer to God and experience His great Glory and Power?</a:t>
            </a:r>
          </a:p>
        </p:txBody>
      </p:sp>
      <p:pic>
        <p:nvPicPr>
          <p:cNvPr id="6" name="Picture 2" descr="C:\Users\Norman\Documents\A-MAGARTS\covers 8-17 &amp; all articles\mag 8-17 covers &amp; pictures, no words\Mag 10 black &amp; white.tif">
            <a:extLst>
              <a:ext uri="{FF2B5EF4-FFF2-40B4-BE49-F238E27FC236}">
                <a16:creationId xmlns:a16="http://schemas.microsoft.com/office/drawing/2014/main" id="{80852747-CDA2-4857-A982-6E32D667E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54864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99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0"/>
            <a:ext cx="3657600" cy="6858000"/>
          </a:xfrm>
        </p:spPr>
        <p:txBody>
          <a:bodyPr>
            <a:normAutofit/>
          </a:bodyPr>
          <a:lstStyle/>
          <a:p>
            <a:r>
              <a:rPr lang="en-US" sz="6000" b="1" dirty="0"/>
              <a:t>How can we be invited into the Holy of Holies?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329"/>
            <a:ext cx="5486400" cy="6872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60198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A. We Must Be Hidden in Christ, our High Priest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828800"/>
            <a:ext cx="6019800" cy="1219200"/>
          </a:xfrm>
        </p:spPr>
        <p:txBody>
          <a:bodyPr>
            <a:normAutofit/>
          </a:bodyPr>
          <a:lstStyle/>
          <a:p>
            <a:r>
              <a:rPr lang="en-US" dirty="0"/>
              <a:t>Only the High Priest was allowed to enter the Holy of Holies!</a:t>
            </a:r>
          </a:p>
        </p:txBody>
      </p:sp>
      <p:pic>
        <p:nvPicPr>
          <p:cNvPr id="20482" name="Picture 2" descr="C:\Users\Norman\Documents\AAA-Personal data\A-Norman's Folders\for Powerpoint\Holy of H Pics\High Priest Images\Black and White\high priest BW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560"/>
            <a:ext cx="3048000" cy="688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200" y="30480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/>
              <a:t>Christ is our New Testament great High Priest, Heb.9:11-12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1544" y="4267200"/>
            <a:ext cx="6041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/>
              <a:t>We can be hidden with Christ in God, Col.3:2-3, Gal.2:20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3315" y="54864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/>
              <a:t>Our life must no longer be our own- it must belong to Christ!</a:t>
            </a:r>
          </a:p>
        </p:txBody>
      </p:sp>
    </p:spTree>
    <p:extLst>
      <p:ext uri="{BB962C8B-B14F-4D97-AF65-F5344CB8AC3E}">
        <p14:creationId xmlns:p14="http://schemas.microsoft.com/office/powerpoint/2010/main" val="258444207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0"/>
            <a:ext cx="3886200" cy="6858000"/>
          </a:xfrm>
        </p:spPr>
        <p:txBody>
          <a:bodyPr>
            <a:normAutofit/>
          </a:bodyPr>
          <a:lstStyle/>
          <a:p>
            <a:r>
              <a:rPr lang="en-US" sz="3600" dirty="0"/>
              <a:t>B. Three things were needed to enter the Holy </a:t>
            </a:r>
            <a:br>
              <a:rPr lang="en-US" sz="3600" dirty="0"/>
            </a:br>
            <a:r>
              <a:rPr lang="en-US" sz="3600" dirty="0"/>
              <a:t>of Holies: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# 1) Incense </a:t>
            </a:r>
            <a:br>
              <a:rPr lang="en-US" sz="3600" dirty="0"/>
            </a:br>
            <a:r>
              <a:rPr lang="en-US" sz="3600" dirty="0"/>
              <a:t>(prayer</a:t>
            </a:r>
            <a:r>
              <a:rPr lang="en-US" sz="2800" dirty="0"/>
              <a:t> </a:t>
            </a:r>
            <a:r>
              <a:rPr lang="en-US" sz="3600" dirty="0"/>
              <a:t>&amp;</a:t>
            </a:r>
            <a:r>
              <a:rPr lang="en-US" sz="2800" dirty="0"/>
              <a:t> </a:t>
            </a:r>
            <a:r>
              <a:rPr lang="en-US" sz="3600" dirty="0"/>
              <a:t>worship)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# 2) The Blood </a:t>
            </a:r>
            <a:br>
              <a:rPr lang="en-US" sz="3600" dirty="0"/>
            </a:br>
            <a:r>
              <a:rPr lang="en-US" sz="3600" dirty="0"/>
              <a:t>(of Jesus) to place on the Mercy Seat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5421922" cy="6847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70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47371"/>
            <a:ext cx="9144000" cy="52106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1524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Moses built a tabernacle as a dwelling place for God. Learning about this tabernacle teaches us spiritual truths about how we can draw nearer to God.</a:t>
            </a:r>
          </a:p>
        </p:txBody>
      </p:sp>
    </p:spTree>
    <p:extLst>
      <p:ext uri="{BB962C8B-B14F-4D97-AF65-F5344CB8AC3E}">
        <p14:creationId xmlns:p14="http://schemas.microsoft.com/office/powerpoint/2010/main" val="1359512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0"/>
            <a:ext cx="3733800" cy="6705600"/>
          </a:xfrm>
        </p:spPr>
        <p:txBody>
          <a:bodyPr>
            <a:normAutofit/>
          </a:bodyPr>
          <a:lstStyle/>
          <a:p>
            <a:r>
              <a:rPr lang="en-US" sz="4000" dirty="0"/>
              <a:t># 3 The High Priest could only enter on the Day of Atonement, </a:t>
            </a:r>
            <a:br>
              <a:rPr lang="en-US" sz="4000" dirty="0"/>
            </a:br>
            <a:br>
              <a:rPr lang="en-US" sz="1000" dirty="0"/>
            </a:br>
            <a:r>
              <a:rPr lang="en-US" sz="4000" dirty="0"/>
              <a:t>the day of mercy &amp; cleansing for all of God’s people!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ACC18F8-7C61-44B9-9FF8-F82600397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5421922" cy="6847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2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0"/>
            <a:ext cx="3733800" cy="6705600"/>
          </a:xfrm>
        </p:spPr>
        <p:txBody>
          <a:bodyPr>
            <a:normAutofit/>
          </a:bodyPr>
          <a:lstStyle/>
          <a:p>
            <a:r>
              <a:rPr lang="en-US" sz="4000" dirty="0"/>
              <a:t>The Day of Atonement was near the end of the year, which prophetically </a:t>
            </a:r>
            <a:br>
              <a:rPr lang="en-US" sz="4000" dirty="0"/>
            </a:br>
            <a:r>
              <a:rPr lang="en-US" sz="4000" dirty="0"/>
              <a:t>for us means this will be fulfilled near the end of the Church Age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740CB04-37B0-4EAA-B663-605158C11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5421922" cy="6847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74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27038"/>
            <a:ext cx="3657600" cy="5821362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en-US" sz="3800" dirty="0"/>
              <a:t>As the world grows more spiritually dark and sinful, God’s people need to press into the Holy Of Holies to enter and reveal the glory of God,  Isaiah 60:1-3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0A746FB-EBFF-4B4D-A521-C3CF851BB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329"/>
            <a:ext cx="5486400" cy="6872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553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43434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inviting us to press into the Holy of Holies- this is a season for prayer and worship; for mercy and cleansing!</a:t>
            </a:r>
            <a:br>
              <a:rPr lang="en-US" sz="3600" b="1" dirty="0"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100" b="1" dirty="0"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100" b="1" dirty="0"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100" b="1" dirty="0"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100" b="1" dirty="0"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100" b="1" dirty="0"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100" b="1" dirty="0"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100" b="1" dirty="0"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100" b="1" dirty="0"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100" b="1" dirty="0"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100" b="1" dirty="0"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100" b="1" dirty="0"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b="1" dirty="0"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“Therefore, brethren, having boldness </a:t>
            </a:r>
            <a:br>
              <a:rPr lang="en-US" sz="3600" b="1" dirty="0"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enter the Holy of Holies by the </a:t>
            </a:r>
            <a:br>
              <a:rPr lang="en-US" sz="3600" b="1" dirty="0"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of Jesus ...let us draw near with a true heart of faith”  -</a:t>
            </a:r>
            <a:r>
              <a:rPr lang="en-US" sz="3600" b="1" dirty="0" err="1"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</a:t>
            </a:r>
            <a:r>
              <a:rPr lang="en-US" sz="3600" b="1" dirty="0"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10:19 &amp; 22</a:t>
            </a:r>
            <a:br>
              <a:rPr lang="en-US" sz="3600" b="1" dirty="0"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b="1" dirty="0"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b="1" dirty="0"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solidFill>
                <a:srgbClr val="FFC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574192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0" y="344950"/>
            <a:ext cx="3810000" cy="6168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53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800" b="1" dirty="0">
                <a:solidFill>
                  <a:schemeClr val="bg1"/>
                </a:solidFill>
              </a:rPr>
              <a:t>The closer we approach God- into the Holy Place and then into the Holy of Holies- the more power, glory, and revival will be released!</a:t>
            </a:r>
          </a:p>
        </p:txBody>
      </p:sp>
      <p:pic>
        <p:nvPicPr>
          <p:cNvPr id="7" name="Picture 2" descr="C:\Users\Norman\Documents\A-MAGARTS\covers 8-17 &amp; all articles\mag 8-17 covers &amp; pictures, no words\Mag 10 black &amp; white.tif">
            <a:extLst>
              <a:ext uri="{FF2B5EF4-FFF2-40B4-BE49-F238E27FC236}">
                <a16:creationId xmlns:a16="http://schemas.microsoft.com/office/drawing/2014/main" id="{3F170865-EE5D-44A8-96A4-FF20BCD98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54864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99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1600" y="0"/>
            <a:ext cx="396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51" name="Picture 3" descr="C:\Users\Norman\Pictures\Esther w king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0"/>
            <a:ext cx="3962400" cy="6858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Queen Esther, </a:t>
            </a:r>
            <a:br>
              <a:rPr lang="en-US" sz="3600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in prophetic foreshadow, </a:t>
            </a:r>
            <a:br>
              <a:rPr lang="en-US" sz="3600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entered the Holy </a:t>
            </a:r>
            <a:br>
              <a:rPr lang="en-US" sz="3600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of Holies</a:t>
            </a:r>
            <a:br>
              <a:rPr lang="en-US" sz="3600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2800" dirty="0">
                <a:solidFill>
                  <a:schemeClr val="bg1"/>
                </a:solidFill>
                <a:cs typeface="Arial" pitchFamily="34" charset="0"/>
              </a:rPr>
              <a:t>(The King’s Throne room)</a:t>
            </a:r>
            <a:br>
              <a:rPr lang="en-US" sz="3600" dirty="0">
                <a:solidFill>
                  <a:schemeClr val="bg1"/>
                </a:solidFill>
                <a:cs typeface="Arial" pitchFamily="34" charset="0"/>
              </a:rPr>
            </a:br>
            <a:br>
              <a:rPr lang="en-US" sz="3600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to the Mercy Seat</a:t>
            </a:r>
            <a:br>
              <a:rPr lang="en-US" sz="3600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2700" dirty="0">
                <a:solidFill>
                  <a:schemeClr val="bg1"/>
                </a:solidFill>
                <a:cs typeface="Arial" pitchFamily="34" charset="0"/>
              </a:rPr>
              <a:t>(to touch the King’s scepter)</a:t>
            </a:r>
            <a:br>
              <a:rPr lang="en-US" sz="3600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&amp; obtain deliverance for all of God’s people!</a:t>
            </a:r>
          </a:p>
        </p:txBody>
      </p:sp>
    </p:spTree>
    <p:extLst>
      <p:ext uri="{BB962C8B-B14F-4D97-AF65-F5344CB8AC3E}">
        <p14:creationId xmlns:p14="http://schemas.microsoft.com/office/powerpoint/2010/main" val="2864624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381000"/>
            <a:ext cx="3581400" cy="5897562"/>
          </a:xfrm>
        </p:spPr>
        <p:txBody>
          <a:bodyPr>
            <a:normAutofit/>
          </a:bodyPr>
          <a:lstStyle/>
          <a:p>
            <a:r>
              <a:rPr lang="en-US" dirty="0"/>
              <a:t>Evan Roberts was a man who entered the Holy of Holies in 1904, and brought a mighty revival to his 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029200" cy="685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74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838200"/>
            <a:ext cx="3962400" cy="4906962"/>
          </a:xfrm>
        </p:spPr>
        <p:txBody>
          <a:bodyPr>
            <a:normAutofit fontScale="90000"/>
          </a:bodyPr>
          <a:lstStyle/>
          <a:p>
            <a:r>
              <a:rPr lang="en-US" dirty="0"/>
              <a:t>John Knox pressed in to the Mercy Seat- and changed his nation!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His lifelong </a:t>
            </a:r>
            <a:br>
              <a:rPr lang="en-US" dirty="0"/>
            </a:br>
            <a:r>
              <a:rPr lang="en-US" dirty="0"/>
              <a:t>prayer was </a:t>
            </a:r>
            <a:br>
              <a:rPr lang="en-US" dirty="0"/>
            </a:br>
            <a:r>
              <a:rPr lang="en-US" dirty="0"/>
              <a:t>“Lord, give me Scotland or I die!”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9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3019"/>
            <a:ext cx="9113308" cy="683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981200"/>
            <a:ext cx="8305800" cy="6278562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WILL WE PRESS IN?</a:t>
            </a:r>
            <a:b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100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we be content in the Outer Court, where the blood will cleanse our sin and our families?</a:t>
            </a:r>
            <a:b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2076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2" y="1219200"/>
            <a:ext cx="7924796" cy="472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22238"/>
            <a:ext cx="8991600" cy="1570038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sz="3000" b="1" dirty="0"/>
              <a:t>HOW MUCH WILL WE PRESS IN?</a:t>
            </a:r>
            <a:br>
              <a:rPr lang="en-US" sz="3000" b="1" dirty="0"/>
            </a:br>
            <a:r>
              <a:rPr lang="en-US" sz="3000" b="1" dirty="0"/>
              <a:t>Do we desire to have the Fresh Word of the Lord, and the </a:t>
            </a:r>
            <a:r>
              <a:rPr lang="en-US" sz="3000" b="1" dirty="0" err="1"/>
              <a:t>anointings</a:t>
            </a:r>
            <a:r>
              <a:rPr lang="en-US" sz="3000" b="1" dirty="0"/>
              <a:t> of the Holy Spirit in the Holy Place?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8674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“Turn at My reproof, surely I will pour My Spirit on you, I will make My words known to you” –Prov.1:23</a:t>
            </a:r>
          </a:p>
        </p:txBody>
      </p:sp>
    </p:spTree>
    <p:extLst>
      <p:ext uri="{BB962C8B-B14F-4D97-AF65-F5344CB8AC3E}">
        <p14:creationId xmlns:p14="http://schemas.microsoft.com/office/powerpoint/2010/main" val="1661408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98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Moses’ Tabernacle had 3 Parts: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8229600" cy="4572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5800" y="3124200"/>
            <a:ext cx="3505200" cy="1219200"/>
          </a:xfrm>
          <a:prstGeom prst="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781800" y="3124200"/>
            <a:ext cx="0" cy="1219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200" y="2441138"/>
            <a:ext cx="32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#1 The OUTER COURT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799" y="3143071"/>
            <a:ext cx="226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#2 The Holy Place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9400" y="3096904"/>
            <a:ext cx="152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#3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b="1" dirty="0">
                <a:solidFill>
                  <a:schemeClr val="bg1"/>
                </a:solidFill>
              </a:rPr>
              <a:t>The 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Holy of 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Holies</a:t>
            </a:r>
          </a:p>
        </p:txBody>
      </p:sp>
    </p:spTree>
    <p:extLst>
      <p:ext uri="{BB962C8B-B14F-4D97-AF65-F5344CB8AC3E}">
        <p14:creationId xmlns:p14="http://schemas.microsoft.com/office/powerpoint/2010/main" val="41059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orman\Documents\A-MAGARTS\covers 8-17 &amp; all articles\mag 8-17 covers &amp; pictures, no words\Mag 10 black &amp; white.tif">
            <a:extLst>
              <a:ext uri="{FF2B5EF4-FFF2-40B4-BE49-F238E27FC236}">
                <a16:creationId xmlns:a16="http://schemas.microsoft.com/office/drawing/2014/main" id="{5EF4D96B-3E60-43B2-8751-2C39C0840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889"/>
          <a:stretch/>
        </p:blipFill>
        <p:spPr bwMode="auto">
          <a:xfrm>
            <a:off x="0" y="0"/>
            <a:ext cx="47244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5D0811-6E04-496D-8271-AB46AFF9A2B0}"/>
              </a:ext>
            </a:extLst>
          </p:cNvPr>
          <p:cNvSpPr txBox="1"/>
          <p:nvPr/>
        </p:nvSpPr>
        <p:spPr>
          <a:xfrm>
            <a:off x="4724400" y="-76200"/>
            <a:ext cx="44196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How much will we press in?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“God is a </a:t>
            </a:r>
            <a:r>
              <a:rPr lang="en-US" sz="3200" dirty="0" err="1">
                <a:solidFill>
                  <a:schemeClr val="bg1"/>
                </a:solidFill>
              </a:rPr>
              <a:t>rewarder</a:t>
            </a:r>
            <a:r>
              <a:rPr lang="en-US" sz="3200" dirty="0">
                <a:solidFill>
                  <a:schemeClr val="bg1"/>
                </a:solidFill>
              </a:rPr>
              <a:t> of those who diligently seek Him” –Heb.11:6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“Therefore, brethren, having boldness to enter the Holy of Holies by the blood of Jesus ...let us draw near with a true heart of faith”  -Hebrews 10:19 &amp; 22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2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10200" y="251736"/>
            <a:ext cx="37338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>
                <a:solidFill>
                  <a:schemeClr val="bg1"/>
                </a:solidFill>
              </a:rPr>
              <a:t>In these Last Days we are now being invited into the Holy of Holies!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61D308B-9B82-4540-B6DD-378979CD3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329"/>
            <a:ext cx="5486400" cy="6872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72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-7680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As we learn how to spiritually enter into the Holy Place and then the Holy of Holies, we will step by step draw nearer to God &amp; experience more of His mercy, glory, and power!</a:t>
            </a:r>
          </a:p>
          <a:p>
            <a:endParaRPr lang="en-US" sz="2000" dirty="0">
              <a:solidFill>
                <a:srgbClr val="CC33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41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638"/>
            <a:ext cx="2743200" cy="6278562"/>
          </a:xfrm>
        </p:spPr>
        <p:txBody>
          <a:bodyPr>
            <a:normAutofit/>
          </a:bodyPr>
          <a:lstStyle/>
          <a:p>
            <a:r>
              <a:rPr lang="en-US" b="1" dirty="0"/>
              <a:t>The Outer Court was the large outer section </a:t>
            </a:r>
            <a:br>
              <a:rPr lang="en-US" b="1" dirty="0"/>
            </a:br>
            <a:r>
              <a:rPr lang="en-US" b="1" dirty="0"/>
              <a:t>of the Tabernacle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Norman\Documents\A-MAGARTS\covers 8-17 &amp; all articles\mag 8-17 covers &amp; pictures, no words\Mag 8 black &amp; white.t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62484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9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bdavid.org/bibleexploration/light-old-testament/graphics/8-2_brazen-al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756"/>
            <a:ext cx="9166344" cy="687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65027" y="5596116"/>
            <a:ext cx="9296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 of God’s people were invited to enter the Outer Court and offer sacrifices to God</a:t>
            </a:r>
          </a:p>
        </p:txBody>
      </p:sp>
    </p:spTree>
    <p:extLst>
      <p:ext uri="{BB962C8B-B14F-4D97-AF65-F5344CB8AC3E}">
        <p14:creationId xmlns:p14="http://schemas.microsoft.com/office/powerpoint/2010/main" val="288541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29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Holy Place was the second section of the Tabernacle. Only the Priests were allowed to enter it, where they performed their ministries.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73A172D-90D7-483F-8F03-F4D8104F8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6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771" y="0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 fully dedicate our lives to Christ, we </a:t>
            </a:r>
          </a:p>
          <a:p>
            <a:pPr algn="ctr"/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 be like the priests that entered the Holy Place to perform 3 ministries:</a:t>
            </a:r>
          </a:p>
        </p:txBody>
      </p:sp>
    </p:spTree>
    <p:extLst>
      <p:ext uri="{BB962C8B-B14F-4D97-AF65-F5344CB8AC3E}">
        <p14:creationId xmlns:p14="http://schemas.microsoft.com/office/powerpoint/2010/main" val="14887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h5.ggpht.com/_lzZsJDdr9u4/S0zK9rd6O4I/AAAAAAAABZ0/gk9tBjL83Ts/11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985962"/>
            <a:ext cx="7315199" cy="4872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7743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# 1. The Table of Showbread- Every day fresh bread was placed on this table in the Holy Place. This symbolizes how the servants of God should study the Bible every day and have “fresh bread”</a:t>
            </a:r>
          </a:p>
        </p:txBody>
      </p:sp>
    </p:spTree>
    <p:extLst>
      <p:ext uri="{BB962C8B-B14F-4D97-AF65-F5344CB8AC3E}">
        <p14:creationId xmlns:p14="http://schemas.microsoft.com/office/powerpoint/2010/main" val="61780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1040</Words>
  <Application>Microsoft Office PowerPoint</Application>
  <PresentationFormat>On-screen Show (4:3)</PresentationFormat>
  <Paragraphs>80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Calibri</vt:lpstr>
      <vt:lpstr>Arial</vt:lpstr>
      <vt:lpstr>Office Theme</vt:lpstr>
      <vt:lpstr>Invited Into the Holy of Holies </vt:lpstr>
      <vt:lpstr>PowerPoint Presentation</vt:lpstr>
      <vt:lpstr>Moses’ Tabernacle had 3 Parts: </vt:lpstr>
      <vt:lpstr>PowerPoint Presentation</vt:lpstr>
      <vt:lpstr>The Outer Court was the large outer section  of the Tabernacle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brought forgiveness of sins for all of God’s people, Lev.16:29-34  </vt:lpstr>
      <vt:lpstr>Each Section of the Tabernacle Brings us Deeper into God’s Workings</vt:lpstr>
      <vt:lpstr>How can we draw nearer to God and experience His great Glory and Power?</vt:lpstr>
      <vt:lpstr>How can we be invited into the Holy of Holies?</vt:lpstr>
      <vt:lpstr>A. We Must Be Hidden in Christ, our High Priest</vt:lpstr>
      <vt:lpstr>B. Three things were needed to enter the Holy  of Holies:   # 1) Incense  (prayer &amp; worship)  # 2) The Blood  (of Jesus) to place on the Mercy Seat</vt:lpstr>
      <vt:lpstr># 3 The High Priest could only enter on the Day of Atonement,   the day of mercy &amp; cleansing for all of God’s people!</vt:lpstr>
      <vt:lpstr>The Day of Atonement was near the end of the year, which prophetically  for us means this will be fulfilled near the end of the Church Age </vt:lpstr>
      <vt:lpstr>As the world grows more spiritually dark and sinful, God’s people need to press into the Holy Of Holies to enter and reveal the glory of God,  Isaiah 60:1-3</vt:lpstr>
      <vt:lpstr>God is inviting us to press into the Holy of Holies- this is a season for prayer and worship; for mercy and cleansing!             “Therefore, brethren, having boldness  to enter the Holy of Holies by the  blood of Jesus ...let us draw near with a true heart of faith”  -Heb 10:19 &amp; 22   </vt:lpstr>
      <vt:lpstr>PowerPoint Presentation</vt:lpstr>
      <vt:lpstr>Queen Esther,  in prophetic foreshadow,  entered the Holy  of Holies (The King’s Throne room)  to the Mercy Seat (to touch the King’s scepter) &amp; obtain deliverance for all of God’s people!</vt:lpstr>
      <vt:lpstr>Evan Roberts was a man who entered the Holy of Holies in 1904, and brought a mighty revival to his nation</vt:lpstr>
      <vt:lpstr>John Knox pressed in to the Mercy Seat- and changed his nation!  His lifelong  prayer was  “Lord, give me Scotland or I die!”  </vt:lpstr>
      <vt:lpstr>         HOW MUCH WILL WE PRESS IN?        Will we be content in the Outer Court, where the blood will cleanse our sin and our families?  </vt:lpstr>
      <vt:lpstr>HOW MUCH WILL WE PRESS IN? Do we desire to have the Fresh Word of the Lord, and the anointings of the Holy Spirit in the Holy Place?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ZMI</dc:creator>
  <cp:lastModifiedBy>Keem Corbe</cp:lastModifiedBy>
  <cp:revision>72</cp:revision>
  <dcterms:created xsi:type="dcterms:W3CDTF">2013-06-05T07:30:40Z</dcterms:created>
  <dcterms:modified xsi:type="dcterms:W3CDTF">2020-04-27T04:39:04Z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2938209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