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9" r:id="rId4"/>
    <p:sldId id="265" r:id="rId5"/>
    <p:sldId id="260" r:id="rId6"/>
    <p:sldId id="266" r:id="rId7"/>
    <p:sldId id="261" r:id="rId8"/>
    <p:sldId id="267" r:id="rId9"/>
    <p:sldId id="262" r:id="rId10"/>
    <p:sldId id="268" r:id="rId11"/>
    <p:sldId id="263" r:id="rId12"/>
    <p:sldId id="269" r:id="rId13"/>
    <p:sldId id="264" r:id="rId14"/>
    <p:sldId id="270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086"/>
    <a:srgbClr val="D7C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2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3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6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2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9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4D493-C343-4BD7-B709-0E87A66956EC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B6C4-85A6-4BB4-8A60-AFD1A0EA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E22F-3639-429C-8A3A-12E3C6A37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495877-920D-4F1C-A9BF-5E323AE20F75}"/>
              </a:ext>
            </a:extLst>
          </p:cNvPr>
          <p:cNvSpPr txBox="1"/>
          <p:nvPr/>
        </p:nvSpPr>
        <p:spPr>
          <a:xfrm>
            <a:off x="228600" y="1010533"/>
            <a:ext cx="8686800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SOLOMON’S</a:t>
            </a:r>
          </a:p>
          <a:p>
            <a:pPr algn="ctr"/>
            <a:r>
              <a:rPr lang="en-US" sz="6600" b="1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BUSINESS WISDOM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Ecclesiastes 11:1-6</a:t>
            </a:r>
            <a:endParaRPr lang="en-US" sz="4000" b="1" i="1" dirty="0">
              <a:ln w="190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8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20" y="8714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951244" y="1438561"/>
            <a:ext cx="7624690" cy="35394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NATURAL ADVICE:</a:t>
            </a:r>
          </a:p>
          <a:p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Don’t be discouraged by the obstacles, Gen. 26:1-12, Heb.11:1</a:t>
            </a:r>
          </a:p>
          <a:p>
            <a:endParaRPr lang="en-US" sz="4000" b="1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SPIRITUAL ADVICE:</a:t>
            </a:r>
          </a:p>
          <a:p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Walk by faith, not by sight, 2 Cor.5:7</a:t>
            </a:r>
          </a:p>
        </p:txBody>
      </p:sp>
    </p:spTree>
    <p:extLst>
      <p:ext uri="{BB962C8B-B14F-4D97-AF65-F5344CB8AC3E}">
        <p14:creationId xmlns:p14="http://schemas.microsoft.com/office/powerpoint/2010/main" val="136296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485335" y="933463"/>
            <a:ext cx="817333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ADVICE #5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GOD IS IN CHARGE,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NOT YOU!</a:t>
            </a:r>
          </a:p>
          <a:p>
            <a:pPr algn="ctr"/>
            <a:endParaRPr lang="en-US" sz="1400" b="1" i="1" dirty="0">
              <a:ln w="19050">
                <a:solidFill>
                  <a:schemeClr val="tx1"/>
                </a:solidFill>
              </a:ln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Eccl. 11:5 “As you do not know</a:t>
            </a: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what is the way of the wind, or</a:t>
            </a: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How the bones grow in the womb </a:t>
            </a: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of her who is with child, so you </a:t>
            </a: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do not know the works of God </a:t>
            </a: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who makes everything.”</a:t>
            </a:r>
          </a:p>
        </p:txBody>
      </p:sp>
    </p:spTree>
    <p:extLst>
      <p:ext uri="{BB962C8B-B14F-4D97-AF65-F5344CB8AC3E}">
        <p14:creationId xmlns:p14="http://schemas.microsoft.com/office/powerpoint/2010/main" val="98558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855450" y="1166842"/>
            <a:ext cx="7624690" cy="45243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NATURAL ADVICE:</a:t>
            </a:r>
          </a:p>
          <a:p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Don’t worry about unknown things or small beginnings if you are in the will of God, Prov.3:5, Jam.4:15</a:t>
            </a:r>
          </a:p>
          <a:p>
            <a:endParaRPr lang="en-US" sz="4000" b="1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SPIRITUAL ADVICE:</a:t>
            </a:r>
          </a:p>
          <a:p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God’s works have invisible &amp; small beginnings, Mt.13:31-32, Is.55:8-9 </a:t>
            </a:r>
          </a:p>
        </p:txBody>
      </p:sp>
    </p:spTree>
    <p:extLst>
      <p:ext uri="{BB962C8B-B14F-4D97-AF65-F5344CB8AC3E}">
        <p14:creationId xmlns:p14="http://schemas.microsoft.com/office/powerpoint/2010/main" val="376656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485335" y="933463"/>
            <a:ext cx="8173330" cy="46782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ADVICE #6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BE DILIGENT AND HAVE FAITH</a:t>
            </a:r>
          </a:p>
          <a:p>
            <a:pPr algn="ctr"/>
            <a:endParaRPr lang="en-US" sz="3000" b="1" i="1" dirty="0">
              <a:ln w="19050">
                <a:solidFill>
                  <a:schemeClr val="tx1"/>
                </a:solidFill>
              </a:ln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Eccles. 11:6 “In the morning</a:t>
            </a: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sow your seed, and in the evening</a:t>
            </a: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do not withhold your hand;</a:t>
            </a: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for you do not know which will </a:t>
            </a: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prosper, either this or that, or </a:t>
            </a: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whether both alike will be good.”</a:t>
            </a:r>
          </a:p>
        </p:txBody>
      </p:sp>
    </p:spTree>
    <p:extLst>
      <p:ext uri="{BB962C8B-B14F-4D97-AF65-F5344CB8AC3E}">
        <p14:creationId xmlns:p14="http://schemas.microsoft.com/office/powerpoint/2010/main" val="379872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1358597" y="1209539"/>
            <a:ext cx="7624690" cy="42780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NATURAL ADVICE:</a:t>
            </a:r>
          </a:p>
          <a:p>
            <a:r>
              <a:rPr lang="en-US" sz="36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Diligently do your best &amp; be optimistic, Prov.10:4</a:t>
            </a:r>
          </a:p>
          <a:p>
            <a:endParaRPr lang="en-US" sz="4000" b="1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SPIRITUAL ADVICE:</a:t>
            </a:r>
          </a:p>
          <a:p>
            <a:r>
              <a:rPr lang="en-US" sz="36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Sow to the Spirit and you will </a:t>
            </a:r>
          </a:p>
          <a:p>
            <a:r>
              <a:rPr lang="en-US" sz="36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reap a good harvest! Gal.6:8</a:t>
            </a:r>
          </a:p>
        </p:txBody>
      </p:sp>
    </p:spTree>
    <p:extLst>
      <p:ext uri="{BB962C8B-B14F-4D97-AF65-F5344CB8AC3E}">
        <p14:creationId xmlns:p14="http://schemas.microsoft.com/office/powerpoint/2010/main" val="34050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C6D6-B887-430D-88AB-2D038056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5811C7-4FA7-4C9F-A358-C012C5D19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1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7FB7BF-781B-4829-B594-CC3CE5186CF6}"/>
              </a:ext>
            </a:extLst>
          </p:cNvPr>
          <p:cNvSpPr/>
          <p:nvPr/>
        </p:nvSpPr>
        <p:spPr>
          <a:xfrm>
            <a:off x="628650" y="1591794"/>
            <a:ext cx="7886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With GOD’S WISDOM</a:t>
            </a:r>
          </a:p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we can be fruitful</a:t>
            </a:r>
          </a:p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in both</a:t>
            </a:r>
          </a:p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natural and spiritual</a:t>
            </a:r>
          </a:p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works! </a:t>
            </a:r>
          </a:p>
        </p:txBody>
      </p:sp>
    </p:spTree>
    <p:extLst>
      <p:ext uri="{BB962C8B-B14F-4D97-AF65-F5344CB8AC3E}">
        <p14:creationId xmlns:p14="http://schemas.microsoft.com/office/powerpoint/2010/main" val="123756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FC0957-8F94-4D29-BADA-DAB7215F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024BC-77BB-4120-B79E-69E970E5F913}"/>
              </a:ext>
            </a:extLst>
          </p:cNvPr>
          <p:cNvSpPr txBox="1"/>
          <p:nvPr/>
        </p:nvSpPr>
        <p:spPr>
          <a:xfrm>
            <a:off x="492369" y="827661"/>
            <a:ext cx="814519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SOLOMON WAS THE RICHEST,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WISEST MAN ON EARTH!</a:t>
            </a:r>
            <a:endParaRPr lang="en-US" sz="4000" b="1" i="1" dirty="0">
              <a:ln w="190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42669-1D0C-48EA-90B8-8129FC453F81}"/>
              </a:ext>
            </a:extLst>
          </p:cNvPr>
          <p:cNvSpPr txBox="1"/>
          <p:nvPr/>
        </p:nvSpPr>
        <p:spPr>
          <a:xfrm>
            <a:off x="492369" y="2199562"/>
            <a:ext cx="8004517" cy="30931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- Solomon had the biggest building projects</a:t>
            </a:r>
          </a:p>
          <a:p>
            <a:endParaRPr lang="en-US" sz="900" b="1" dirty="0">
              <a:ln w="190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r>
              <a:rPr lang="en-US" sz="2800" b="1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- Had successful international businesses</a:t>
            </a:r>
          </a:p>
          <a:p>
            <a:endParaRPr lang="en-US" sz="900" b="1" dirty="0">
              <a:ln w="190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r>
              <a:rPr lang="en-US" sz="2800" b="1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- Solomon was an advisor for</a:t>
            </a:r>
          </a:p>
          <a:p>
            <a:r>
              <a:rPr lang="en-US" sz="2800" b="1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	kings &amp; queens, </a:t>
            </a:r>
            <a:r>
              <a:rPr lang="en-US" sz="2000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(1 Kings 4:34)</a:t>
            </a:r>
          </a:p>
          <a:p>
            <a:endParaRPr lang="en-US" sz="900" b="1" dirty="0">
              <a:ln w="190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r>
              <a:rPr lang="en-US" sz="2800" b="1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- Solomon gave business advice</a:t>
            </a:r>
          </a:p>
          <a:p>
            <a:r>
              <a:rPr lang="en-US" sz="2800" b="1" dirty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	in Eccl. 11:1-6</a:t>
            </a:r>
            <a:endParaRPr lang="en-US" sz="2000" dirty="0">
              <a:ln w="19050"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9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485335" y="1046680"/>
            <a:ext cx="8173330" cy="39147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ADVICE #1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SPREAD YOUR INVESTMENTS</a:t>
            </a:r>
          </a:p>
          <a:p>
            <a:pPr algn="ctr"/>
            <a:endParaRPr lang="en-US" sz="3000" b="1" i="1" dirty="0">
              <a:ln w="19050">
                <a:solidFill>
                  <a:schemeClr val="tx1"/>
                </a:solidFill>
              </a:ln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ts val="5900"/>
              </a:lnSpc>
            </a:pPr>
            <a:r>
              <a:rPr lang="en-US" sz="40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Eccl.11:1 “Cast your bread</a:t>
            </a:r>
          </a:p>
          <a:p>
            <a:pPr algn="ctr">
              <a:lnSpc>
                <a:spcPts val="5900"/>
              </a:lnSpc>
            </a:pPr>
            <a:r>
              <a:rPr lang="en-US" sz="40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upon the waters, for you </a:t>
            </a:r>
          </a:p>
          <a:p>
            <a:pPr algn="ctr">
              <a:lnSpc>
                <a:spcPts val="5900"/>
              </a:lnSpc>
            </a:pPr>
            <a:r>
              <a:rPr lang="en-US" sz="40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will find it after many days.”</a:t>
            </a:r>
          </a:p>
        </p:txBody>
      </p:sp>
    </p:spTree>
    <p:extLst>
      <p:ext uri="{BB962C8B-B14F-4D97-AF65-F5344CB8AC3E}">
        <p14:creationId xmlns:p14="http://schemas.microsoft.com/office/powerpoint/2010/main" val="208194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698695" y="1413063"/>
            <a:ext cx="7624690" cy="40318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NATURAL ADVICE:</a:t>
            </a:r>
          </a:p>
          <a:p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Spread your investments &amp; be patient for good results, Gal.6:9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SPIRITUAL ADVICE:</a:t>
            </a:r>
          </a:p>
          <a:p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Spread the Word of God afar, Jn.6:35 &amp; Rev.17:15</a:t>
            </a:r>
          </a:p>
        </p:txBody>
      </p:sp>
    </p:spTree>
    <p:extLst>
      <p:ext uri="{BB962C8B-B14F-4D97-AF65-F5344CB8AC3E}">
        <p14:creationId xmlns:p14="http://schemas.microsoft.com/office/powerpoint/2010/main" val="153549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485335" y="1377604"/>
            <a:ext cx="8173330" cy="41857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ADVICE #2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GENEROSITY IS INSURANCE</a:t>
            </a:r>
          </a:p>
          <a:p>
            <a:pPr algn="ctr"/>
            <a:endParaRPr lang="en-US" sz="3000" b="1" i="1" dirty="0">
              <a:ln w="19050">
                <a:solidFill>
                  <a:schemeClr val="tx1"/>
                </a:solidFill>
              </a:ln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0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Eccles. 11:2 “Give a serving</a:t>
            </a:r>
          </a:p>
          <a:p>
            <a:pPr algn="ctr"/>
            <a:r>
              <a:rPr lang="en-US" sz="40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to seven, &amp; also to eight,</a:t>
            </a:r>
          </a:p>
          <a:p>
            <a:pPr algn="ctr"/>
            <a:r>
              <a:rPr lang="en-US" sz="40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for you do not know what evil</a:t>
            </a:r>
          </a:p>
          <a:p>
            <a:pPr algn="ctr"/>
            <a:r>
              <a:rPr lang="en-US" sz="40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will be on the earth.”</a:t>
            </a:r>
          </a:p>
        </p:txBody>
      </p:sp>
    </p:spTree>
    <p:extLst>
      <p:ext uri="{BB962C8B-B14F-4D97-AF65-F5344CB8AC3E}">
        <p14:creationId xmlns:p14="http://schemas.microsoft.com/office/powerpoint/2010/main" val="288045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759645" y="1382286"/>
            <a:ext cx="7624690" cy="4093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NATURAL ADVICE:</a:t>
            </a:r>
          </a:p>
          <a:p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Generosity will earn you the people’s favor &amp; help, Job 42:11</a:t>
            </a:r>
            <a:endParaRPr lang="en-US" sz="4000" b="1" dirty="0">
              <a:ln w="19050">
                <a:solidFill>
                  <a:schemeClr val="tx1"/>
                </a:solidFill>
              </a:ln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endParaRPr lang="en-US" sz="4000" b="1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SPIRITUAL ADVICE:</a:t>
            </a:r>
          </a:p>
          <a:p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God will protect &amp; repay the generous, Ps.41:1-3</a:t>
            </a:r>
          </a:p>
        </p:txBody>
      </p:sp>
    </p:spTree>
    <p:extLst>
      <p:ext uri="{BB962C8B-B14F-4D97-AF65-F5344CB8AC3E}">
        <p14:creationId xmlns:p14="http://schemas.microsoft.com/office/powerpoint/2010/main" val="354503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485335" y="933463"/>
            <a:ext cx="8173330" cy="48628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ADVICE #3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CHARACTER DETERMINES YOUR RESULTS</a:t>
            </a:r>
          </a:p>
          <a:p>
            <a:pPr algn="ctr"/>
            <a:endParaRPr lang="en-US" sz="3000" b="1" i="1" dirty="0">
              <a:ln w="19050">
                <a:solidFill>
                  <a:schemeClr val="tx1"/>
                </a:solidFill>
              </a:ln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Eccles. 11:3 “If the clouds are full of </a:t>
            </a:r>
          </a:p>
          <a:p>
            <a:pPr algn="ctr"/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rain, they empty themselves upon the earth; and if a tree falls to the south or the north, in the place where the tree falls, there it shall lie.”</a:t>
            </a:r>
          </a:p>
        </p:txBody>
      </p:sp>
    </p:spTree>
    <p:extLst>
      <p:ext uri="{BB962C8B-B14F-4D97-AF65-F5344CB8AC3E}">
        <p14:creationId xmlns:p14="http://schemas.microsoft.com/office/powerpoint/2010/main" val="283423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759655" y="933463"/>
            <a:ext cx="7624690" cy="50167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NATURAL ADVICE:</a:t>
            </a:r>
          </a:p>
          <a:p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If you have good character your works will be a blessing &amp; your life will end well, Job 29:11-23 &amp; 42:12-17</a:t>
            </a:r>
          </a:p>
          <a:p>
            <a:endParaRPr lang="en-US" sz="4000" b="1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r>
              <a:rPr lang="en-US" sz="4400" b="1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SPIRITUAL ADVICE:</a:t>
            </a:r>
          </a:p>
          <a:p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Your ministry &amp; eternal inheritance</a:t>
            </a:r>
          </a:p>
          <a:p>
            <a:r>
              <a:rPr lang="en-US" sz="32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is determined by your character, Prov.25:14, Mt.7:17-19</a:t>
            </a:r>
          </a:p>
        </p:txBody>
      </p:sp>
    </p:spTree>
    <p:extLst>
      <p:ext uri="{BB962C8B-B14F-4D97-AF65-F5344CB8AC3E}">
        <p14:creationId xmlns:p14="http://schemas.microsoft.com/office/powerpoint/2010/main" val="345549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3CBF7-A2F7-4AAC-9C98-7C435F1A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37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3C650-28B6-4523-907F-A91D62A680DD}"/>
              </a:ext>
            </a:extLst>
          </p:cNvPr>
          <p:cNvSpPr txBox="1"/>
          <p:nvPr/>
        </p:nvSpPr>
        <p:spPr>
          <a:xfrm>
            <a:off x="485335" y="1429855"/>
            <a:ext cx="8173330" cy="41857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ADVICE #4</a:t>
            </a:r>
          </a:p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DON’T BE OVERLY CAUTIOUS</a:t>
            </a:r>
          </a:p>
          <a:p>
            <a:pPr algn="ctr"/>
            <a:endParaRPr lang="en-US" sz="3000" b="1" i="1" dirty="0">
              <a:ln w="19050">
                <a:solidFill>
                  <a:schemeClr val="tx1"/>
                </a:solidFill>
              </a:ln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0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Eccl.11:4 “He who observes</a:t>
            </a:r>
          </a:p>
          <a:p>
            <a:pPr algn="ctr"/>
            <a:r>
              <a:rPr lang="en-US" sz="40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the wind will not sow,</a:t>
            </a:r>
          </a:p>
          <a:p>
            <a:pPr algn="ctr"/>
            <a:r>
              <a:rPr lang="en-US" sz="40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and he who regards the clouds</a:t>
            </a:r>
          </a:p>
          <a:p>
            <a:pPr algn="ctr"/>
            <a:r>
              <a:rPr lang="en-US" sz="4000" b="1" i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will not reap.”</a:t>
            </a:r>
          </a:p>
        </p:txBody>
      </p:sp>
    </p:spTree>
    <p:extLst>
      <p:ext uri="{BB962C8B-B14F-4D97-AF65-F5344CB8AC3E}">
        <p14:creationId xmlns:p14="http://schemas.microsoft.com/office/powerpoint/2010/main" val="366944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532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Keem Corbe</dc:creator>
  <cp:lastModifiedBy>Keem Corbe</cp:lastModifiedBy>
  <cp:revision>13</cp:revision>
  <dcterms:created xsi:type="dcterms:W3CDTF">2019-01-22T03:15:43Z</dcterms:created>
  <dcterms:modified xsi:type="dcterms:W3CDTF">2020-04-27T05:23:56Z</dcterms:modified>
</cp:coreProperties>
</file>