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301" r:id="rId3"/>
    <p:sldId id="302" r:id="rId4"/>
    <p:sldId id="307" r:id="rId5"/>
    <p:sldId id="258" r:id="rId6"/>
    <p:sldId id="304" r:id="rId7"/>
    <p:sldId id="284" r:id="rId8"/>
    <p:sldId id="306" r:id="rId9"/>
    <p:sldId id="265" r:id="rId10"/>
    <p:sldId id="260" r:id="rId11"/>
    <p:sldId id="273" r:id="rId12"/>
    <p:sldId id="274" r:id="rId13"/>
    <p:sldId id="287" r:id="rId14"/>
    <p:sldId id="288" r:id="rId15"/>
    <p:sldId id="298" r:id="rId16"/>
    <p:sldId id="279" r:id="rId17"/>
    <p:sldId id="261" r:id="rId18"/>
    <p:sldId id="289" r:id="rId19"/>
    <p:sldId id="290" r:id="rId20"/>
    <p:sldId id="296" r:id="rId21"/>
    <p:sldId id="291" r:id="rId22"/>
    <p:sldId id="292" r:id="rId23"/>
    <p:sldId id="293" r:id="rId24"/>
    <p:sldId id="294" r:id="rId25"/>
    <p:sldId id="295" r:id="rId26"/>
    <p:sldId id="286"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7"/>
    <a:srgbClr val="181717"/>
    <a:srgbClr val="0724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9664" autoAdjust="0"/>
    <p:restoredTop sz="94660"/>
  </p:normalViewPr>
  <p:slideViewPr>
    <p:cSldViewPr snapToGrid="0">
      <p:cViewPr varScale="1">
        <p:scale>
          <a:sx n="37" d="100"/>
          <a:sy n="37" d="100"/>
        </p:scale>
        <p:origin x="66" y="16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58D9A-30DE-41FB-99F0-32D1C28EF0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5EF46D-495C-4EB8-9BBE-F8B29C13F7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A70CBE-6894-46ED-BDB9-8CF352944523}"/>
              </a:ext>
            </a:extLst>
          </p:cNvPr>
          <p:cNvSpPr>
            <a:spLocks noGrp="1"/>
          </p:cNvSpPr>
          <p:nvPr>
            <p:ph type="dt" sz="half" idx="10"/>
          </p:nvPr>
        </p:nvSpPr>
        <p:spPr/>
        <p:txBody>
          <a:bodyPr/>
          <a:lstStyle/>
          <a:p>
            <a:fld id="{D1841084-ECA2-4546-B693-58EE9F749C35}" type="datetimeFigureOut">
              <a:rPr lang="en-US" smtClean="0"/>
              <a:t>10/6/2020</a:t>
            </a:fld>
            <a:endParaRPr lang="en-US"/>
          </a:p>
        </p:txBody>
      </p:sp>
      <p:sp>
        <p:nvSpPr>
          <p:cNvPr id="5" name="Footer Placeholder 4">
            <a:extLst>
              <a:ext uri="{FF2B5EF4-FFF2-40B4-BE49-F238E27FC236}">
                <a16:creationId xmlns:a16="http://schemas.microsoft.com/office/drawing/2014/main" id="{5703F208-5B20-4F80-95C7-30C0253945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7FA3-0B90-4E43-AFCC-19191640711F}"/>
              </a:ext>
            </a:extLst>
          </p:cNvPr>
          <p:cNvSpPr>
            <a:spLocks noGrp="1"/>
          </p:cNvSpPr>
          <p:nvPr>
            <p:ph type="sldNum" sz="quarter" idx="12"/>
          </p:nvPr>
        </p:nvSpPr>
        <p:spPr/>
        <p:txBody>
          <a:bodyPr/>
          <a:lstStyle/>
          <a:p>
            <a:fld id="{EC8C31F0-5304-4156-9BD6-DF0BA8245574}" type="slidenum">
              <a:rPr lang="en-US" smtClean="0"/>
              <a:t>‹#›</a:t>
            </a:fld>
            <a:endParaRPr lang="en-US"/>
          </a:p>
        </p:txBody>
      </p:sp>
    </p:spTree>
    <p:extLst>
      <p:ext uri="{BB962C8B-B14F-4D97-AF65-F5344CB8AC3E}">
        <p14:creationId xmlns:p14="http://schemas.microsoft.com/office/powerpoint/2010/main" val="566311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A925-B3D1-4D89-9413-3C2F9E9671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7F5D83-ED96-461E-B020-AB63A3B422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739594-5BFF-49C7-B6D6-D5B7631140F1}"/>
              </a:ext>
            </a:extLst>
          </p:cNvPr>
          <p:cNvSpPr>
            <a:spLocks noGrp="1"/>
          </p:cNvSpPr>
          <p:nvPr>
            <p:ph type="dt" sz="half" idx="10"/>
          </p:nvPr>
        </p:nvSpPr>
        <p:spPr/>
        <p:txBody>
          <a:bodyPr/>
          <a:lstStyle/>
          <a:p>
            <a:fld id="{D1841084-ECA2-4546-B693-58EE9F749C35}" type="datetimeFigureOut">
              <a:rPr lang="en-US" smtClean="0"/>
              <a:t>10/6/2020</a:t>
            </a:fld>
            <a:endParaRPr lang="en-US"/>
          </a:p>
        </p:txBody>
      </p:sp>
      <p:sp>
        <p:nvSpPr>
          <p:cNvPr id="5" name="Footer Placeholder 4">
            <a:extLst>
              <a:ext uri="{FF2B5EF4-FFF2-40B4-BE49-F238E27FC236}">
                <a16:creationId xmlns:a16="http://schemas.microsoft.com/office/drawing/2014/main" id="{12B4E251-49B2-4673-BA40-95107A8108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7AC1DA-C291-4BE7-876D-5EC8174A3956}"/>
              </a:ext>
            </a:extLst>
          </p:cNvPr>
          <p:cNvSpPr>
            <a:spLocks noGrp="1"/>
          </p:cNvSpPr>
          <p:nvPr>
            <p:ph type="sldNum" sz="quarter" idx="12"/>
          </p:nvPr>
        </p:nvSpPr>
        <p:spPr/>
        <p:txBody>
          <a:bodyPr/>
          <a:lstStyle/>
          <a:p>
            <a:fld id="{EC8C31F0-5304-4156-9BD6-DF0BA8245574}" type="slidenum">
              <a:rPr lang="en-US" smtClean="0"/>
              <a:t>‹#›</a:t>
            </a:fld>
            <a:endParaRPr lang="en-US"/>
          </a:p>
        </p:txBody>
      </p:sp>
    </p:spTree>
    <p:extLst>
      <p:ext uri="{BB962C8B-B14F-4D97-AF65-F5344CB8AC3E}">
        <p14:creationId xmlns:p14="http://schemas.microsoft.com/office/powerpoint/2010/main" val="4129559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D2D0E0-3F91-4862-AF06-AFE3A4069A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C3080C-08D7-414D-B7A1-E9F1D43B2D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E367C5-5662-4F60-8FA3-F21EF401C5A5}"/>
              </a:ext>
            </a:extLst>
          </p:cNvPr>
          <p:cNvSpPr>
            <a:spLocks noGrp="1"/>
          </p:cNvSpPr>
          <p:nvPr>
            <p:ph type="dt" sz="half" idx="10"/>
          </p:nvPr>
        </p:nvSpPr>
        <p:spPr/>
        <p:txBody>
          <a:bodyPr/>
          <a:lstStyle/>
          <a:p>
            <a:fld id="{D1841084-ECA2-4546-B693-58EE9F749C35}" type="datetimeFigureOut">
              <a:rPr lang="en-US" smtClean="0"/>
              <a:t>10/6/2020</a:t>
            </a:fld>
            <a:endParaRPr lang="en-US"/>
          </a:p>
        </p:txBody>
      </p:sp>
      <p:sp>
        <p:nvSpPr>
          <p:cNvPr id="5" name="Footer Placeholder 4">
            <a:extLst>
              <a:ext uri="{FF2B5EF4-FFF2-40B4-BE49-F238E27FC236}">
                <a16:creationId xmlns:a16="http://schemas.microsoft.com/office/drawing/2014/main" id="{DD14BB5F-E036-4742-A934-CE212445A2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078987-A07A-41B2-B74E-C32C815FF0C2}"/>
              </a:ext>
            </a:extLst>
          </p:cNvPr>
          <p:cNvSpPr>
            <a:spLocks noGrp="1"/>
          </p:cNvSpPr>
          <p:nvPr>
            <p:ph type="sldNum" sz="quarter" idx="12"/>
          </p:nvPr>
        </p:nvSpPr>
        <p:spPr/>
        <p:txBody>
          <a:bodyPr/>
          <a:lstStyle/>
          <a:p>
            <a:fld id="{EC8C31F0-5304-4156-9BD6-DF0BA8245574}" type="slidenum">
              <a:rPr lang="en-US" smtClean="0"/>
              <a:t>‹#›</a:t>
            </a:fld>
            <a:endParaRPr lang="en-US"/>
          </a:p>
        </p:txBody>
      </p:sp>
    </p:spTree>
    <p:extLst>
      <p:ext uri="{BB962C8B-B14F-4D97-AF65-F5344CB8AC3E}">
        <p14:creationId xmlns:p14="http://schemas.microsoft.com/office/powerpoint/2010/main" val="109733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65464-A75C-4DB6-B637-67E023FFC9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01DD05-B6C8-4B6C-B2C1-CCBBC1B451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A45495-11C2-4CE7-B599-E009457D735F}"/>
              </a:ext>
            </a:extLst>
          </p:cNvPr>
          <p:cNvSpPr>
            <a:spLocks noGrp="1"/>
          </p:cNvSpPr>
          <p:nvPr>
            <p:ph type="dt" sz="half" idx="10"/>
          </p:nvPr>
        </p:nvSpPr>
        <p:spPr/>
        <p:txBody>
          <a:bodyPr/>
          <a:lstStyle/>
          <a:p>
            <a:fld id="{D1841084-ECA2-4546-B693-58EE9F749C35}" type="datetimeFigureOut">
              <a:rPr lang="en-US" smtClean="0"/>
              <a:t>10/6/2020</a:t>
            </a:fld>
            <a:endParaRPr lang="en-US"/>
          </a:p>
        </p:txBody>
      </p:sp>
      <p:sp>
        <p:nvSpPr>
          <p:cNvPr id="5" name="Footer Placeholder 4">
            <a:extLst>
              <a:ext uri="{FF2B5EF4-FFF2-40B4-BE49-F238E27FC236}">
                <a16:creationId xmlns:a16="http://schemas.microsoft.com/office/drawing/2014/main" id="{7E90C750-77D8-43B0-8E21-5C6834ED76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C4F4D7-7CC0-4212-B60D-6ACF5A9A895B}"/>
              </a:ext>
            </a:extLst>
          </p:cNvPr>
          <p:cNvSpPr>
            <a:spLocks noGrp="1"/>
          </p:cNvSpPr>
          <p:nvPr>
            <p:ph type="sldNum" sz="quarter" idx="12"/>
          </p:nvPr>
        </p:nvSpPr>
        <p:spPr/>
        <p:txBody>
          <a:bodyPr/>
          <a:lstStyle/>
          <a:p>
            <a:fld id="{EC8C31F0-5304-4156-9BD6-DF0BA8245574}" type="slidenum">
              <a:rPr lang="en-US" smtClean="0"/>
              <a:t>‹#›</a:t>
            </a:fld>
            <a:endParaRPr lang="en-US"/>
          </a:p>
        </p:txBody>
      </p:sp>
    </p:spTree>
    <p:extLst>
      <p:ext uri="{BB962C8B-B14F-4D97-AF65-F5344CB8AC3E}">
        <p14:creationId xmlns:p14="http://schemas.microsoft.com/office/powerpoint/2010/main" val="2848268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5D107-CEBF-4EFB-9220-6CAE988466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D3336F-3362-417E-9687-97AFACC4E6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F88BEA-F0CF-4FE3-A0A4-1412980C23EB}"/>
              </a:ext>
            </a:extLst>
          </p:cNvPr>
          <p:cNvSpPr>
            <a:spLocks noGrp="1"/>
          </p:cNvSpPr>
          <p:nvPr>
            <p:ph type="dt" sz="half" idx="10"/>
          </p:nvPr>
        </p:nvSpPr>
        <p:spPr/>
        <p:txBody>
          <a:bodyPr/>
          <a:lstStyle/>
          <a:p>
            <a:fld id="{D1841084-ECA2-4546-B693-58EE9F749C35}" type="datetimeFigureOut">
              <a:rPr lang="en-US" smtClean="0"/>
              <a:t>10/6/2020</a:t>
            </a:fld>
            <a:endParaRPr lang="en-US"/>
          </a:p>
        </p:txBody>
      </p:sp>
      <p:sp>
        <p:nvSpPr>
          <p:cNvPr id="5" name="Footer Placeholder 4">
            <a:extLst>
              <a:ext uri="{FF2B5EF4-FFF2-40B4-BE49-F238E27FC236}">
                <a16:creationId xmlns:a16="http://schemas.microsoft.com/office/drawing/2014/main" id="{18EA151C-1A61-4C18-B662-515E51493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0D872D-93D3-468E-B023-0ABF2CC8C217}"/>
              </a:ext>
            </a:extLst>
          </p:cNvPr>
          <p:cNvSpPr>
            <a:spLocks noGrp="1"/>
          </p:cNvSpPr>
          <p:nvPr>
            <p:ph type="sldNum" sz="quarter" idx="12"/>
          </p:nvPr>
        </p:nvSpPr>
        <p:spPr/>
        <p:txBody>
          <a:bodyPr/>
          <a:lstStyle/>
          <a:p>
            <a:fld id="{EC8C31F0-5304-4156-9BD6-DF0BA8245574}" type="slidenum">
              <a:rPr lang="en-US" smtClean="0"/>
              <a:t>‹#›</a:t>
            </a:fld>
            <a:endParaRPr lang="en-US"/>
          </a:p>
        </p:txBody>
      </p:sp>
    </p:spTree>
    <p:extLst>
      <p:ext uri="{BB962C8B-B14F-4D97-AF65-F5344CB8AC3E}">
        <p14:creationId xmlns:p14="http://schemas.microsoft.com/office/powerpoint/2010/main" val="2679459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76364-80A7-48C5-90B2-9B7A8935CE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182D4B-E6E8-46C7-B07D-95EE7B586A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55D390-2436-4092-BAA2-B2178D2C61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A19E57-423D-4763-97D6-242FEC367C68}"/>
              </a:ext>
            </a:extLst>
          </p:cNvPr>
          <p:cNvSpPr>
            <a:spLocks noGrp="1"/>
          </p:cNvSpPr>
          <p:nvPr>
            <p:ph type="dt" sz="half" idx="10"/>
          </p:nvPr>
        </p:nvSpPr>
        <p:spPr/>
        <p:txBody>
          <a:bodyPr/>
          <a:lstStyle/>
          <a:p>
            <a:fld id="{D1841084-ECA2-4546-B693-58EE9F749C35}" type="datetimeFigureOut">
              <a:rPr lang="en-US" smtClean="0"/>
              <a:t>10/6/2020</a:t>
            </a:fld>
            <a:endParaRPr lang="en-US"/>
          </a:p>
        </p:txBody>
      </p:sp>
      <p:sp>
        <p:nvSpPr>
          <p:cNvPr id="6" name="Footer Placeholder 5">
            <a:extLst>
              <a:ext uri="{FF2B5EF4-FFF2-40B4-BE49-F238E27FC236}">
                <a16:creationId xmlns:a16="http://schemas.microsoft.com/office/drawing/2014/main" id="{E16ECEBC-096B-467D-BE7E-32CC7ECD5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3C9DAA-A2CC-487E-A841-8DF6896FC24D}"/>
              </a:ext>
            </a:extLst>
          </p:cNvPr>
          <p:cNvSpPr>
            <a:spLocks noGrp="1"/>
          </p:cNvSpPr>
          <p:nvPr>
            <p:ph type="sldNum" sz="quarter" idx="12"/>
          </p:nvPr>
        </p:nvSpPr>
        <p:spPr/>
        <p:txBody>
          <a:bodyPr/>
          <a:lstStyle/>
          <a:p>
            <a:fld id="{EC8C31F0-5304-4156-9BD6-DF0BA8245574}" type="slidenum">
              <a:rPr lang="en-US" smtClean="0"/>
              <a:t>‹#›</a:t>
            </a:fld>
            <a:endParaRPr lang="en-US"/>
          </a:p>
        </p:txBody>
      </p:sp>
    </p:spTree>
    <p:extLst>
      <p:ext uri="{BB962C8B-B14F-4D97-AF65-F5344CB8AC3E}">
        <p14:creationId xmlns:p14="http://schemas.microsoft.com/office/powerpoint/2010/main" val="239079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FEB4D-AEB9-4E30-B318-9CB77481C4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DCE266-C31C-4B2C-B7D9-29B7501793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893D86-3EC6-41D7-AEB3-C823524FDF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6627AD-3B52-4D2A-9B0A-859EA559BF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12E1FB-33A9-4929-9ACA-A35F515436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295D3F-164C-43EF-8F58-591267C1E23A}"/>
              </a:ext>
            </a:extLst>
          </p:cNvPr>
          <p:cNvSpPr>
            <a:spLocks noGrp="1"/>
          </p:cNvSpPr>
          <p:nvPr>
            <p:ph type="dt" sz="half" idx="10"/>
          </p:nvPr>
        </p:nvSpPr>
        <p:spPr/>
        <p:txBody>
          <a:bodyPr/>
          <a:lstStyle/>
          <a:p>
            <a:fld id="{D1841084-ECA2-4546-B693-58EE9F749C35}" type="datetimeFigureOut">
              <a:rPr lang="en-US" smtClean="0"/>
              <a:t>10/6/2020</a:t>
            </a:fld>
            <a:endParaRPr lang="en-US"/>
          </a:p>
        </p:txBody>
      </p:sp>
      <p:sp>
        <p:nvSpPr>
          <p:cNvPr id="8" name="Footer Placeholder 7">
            <a:extLst>
              <a:ext uri="{FF2B5EF4-FFF2-40B4-BE49-F238E27FC236}">
                <a16:creationId xmlns:a16="http://schemas.microsoft.com/office/drawing/2014/main" id="{42DBA638-F66C-452A-A3B5-051EAA9ECB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A1B46D-1E4C-40BA-9265-5D5AFF140E5C}"/>
              </a:ext>
            </a:extLst>
          </p:cNvPr>
          <p:cNvSpPr>
            <a:spLocks noGrp="1"/>
          </p:cNvSpPr>
          <p:nvPr>
            <p:ph type="sldNum" sz="quarter" idx="12"/>
          </p:nvPr>
        </p:nvSpPr>
        <p:spPr/>
        <p:txBody>
          <a:bodyPr/>
          <a:lstStyle/>
          <a:p>
            <a:fld id="{EC8C31F0-5304-4156-9BD6-DF0BA8245574}" type="slidenum">
              <a:rPr lang="en-US" smtClean="0"/>
              <a:t>‹#›</a:t>
            </a:fld>
            <a:endParaRPr lang="en-US"/>
          </a:p>
        </p:txBody>
      </p:sp>
    </p:spTree>
    <p:extLst>
      <p:ext uri="{BB962C8B-B14F-4D97-AF65-F5344CB8AC3E}">
        <p14:creationId xmlns:p14="http://schemas.microsoft.com/office/powerpoint/2010/main" val="1529536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5BEC9-1C08-498A-A1C3-8C4176EB75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7B4613-5DF8-425D-8F82-D790703070E4}"/>
              </a:ext>
            </a:extLst>
          </p:cNvPr>
          <p:cNvSpPr>
            <a:spLocks noGrp="1"/>
          </p:cNvSpPr>
          <p:nvPr>
            <p:ph type="dt" sz="half" idx="10"/>
          </p:nvPr>
        </p:nvSpPr>
        <p:spPr/>
        <p:txBody>
          <a:bodyPr/>
          <a:lstStyle/>
          <a:p>
            <a:fld id="{D1841084-ECA2-4546-B693-58EE9F749C35}" type="datetimeFigureOut">
              <a:rPr lang="en-US" smtClean="0"/>
              <a:t>10/6/2020</a:t>
            </a:fld>
            <a:endParaRPr lang="en-US"/>
          </a:p>
        </p:txBody>
      </p:sp>
      <p:sp>
        <p:nvSpPr>
          <p:cNvPr id="4" name="Footer Placeholder 3">
            <a:extLst>
              <a:ext uri="{FF2B5EF4-FFF2-40B4-BE49-F238E27FC236}">
                <a16:creationId xmlns:a16="http://schemas.microsoft.com/office/drawing/2014/main" id="{01A348FE-7BFB-4930-8E14-C52CA5C831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1DA6E6-D87F-4957-AB85-EF92C5A2FBD1}"/>
              </a:ext>
            </a:extLst>
          </p:cNvPr>
          <p:cNvSpPr>
            <a:spLocks noGrp="1"/>
          </p:cNvSpPr>
          <p:nvPr>
            <p:ph type="sldNum" sz="quarter" idx="12"/>
          </p:nvPr>
        </p:nvSpPr>
        <p:spPr/>
        <p:txBody>
          <a:bodyPr/>
          <a:lstStyle/>
          <a:p>
            <a:fld id="{EC8C31F0-5304-4156-9BD6-DF0BA8245574}" type="slidenum">
              <a:rPr lang="en-US" smtClean="0"/>
              <a:t>‹#›</a:t>
            </a:fld>
            <a:endParaRPr lang="en-US"/>
          </a:p>
        </p:txBody>
      </p:sp>
    </p:spTree>
    <p:extLst>
      <p:ext uri="{BB962C8B-B14F-4D97-AF65-F5344CB8AC3E}">
        <p14:creationId xmlns:p14="http://schemas.microsoft.com/office/powerpoint/2010/main" val="859707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FA2819-B839-43A1-B163-4912CC8E54A2}"/>
              </a:ext>
            </a:extLst>
          </p:cNvPr>
          <p:cNvSpPr>
            <a:spLocks noGrp="1"/>
          </p:cNvSpPr>
          <p:nvPr>
            <p:ph type="dt" sz="half" idx="10"/>
          </p:nvPr>
        </p:nvSpPr>
        <p:spPr/>
        <p:txBody>
          <a:bodyPr/>
          <a:lstStyle/>
          <a:p>
            <a:fld id="{D1841084-ECA2-4546-B693-58EE9F749C35}" type="datetimeFigureOut">
              <a:rPr lang="en-US" smtClean="0"/>
              <a:t>10/6/2020</a:t>
            </a:fld>
            <a:endParaRPr lang="en-US"/>
          </a:p>
        </p:txBody>
      </p:sp>
      <p:sp>
        <p:nvSpPr>
          <p:cNvPr id="3" name="Footer Placeholder 2">
            <a:extLst>
              <a:ext uri="{FF2B5EF4-FFF2-40B4-BE49-F238E27FC236}">
                <a16:creationId xmlns:a16="http://schemas.microsoft.com/office/drawing/2014/main" id="{EA55F852-C7A0-491A-BF7F-3773F78643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D45EFE-0BAB-4398-8C6D-7520AA2CF661}"/>
              </a:ext>
            </a:extLst>
          </p:cNvPr>
          <p:cNvSpPr>
            <a:spLocks noGrp="1"/>
          </p:cNvSpPr>
          <p:nvPr>
            <p:ph type="sldNum" sz="quarter" idx="12"/>
          </p:nvPr>
        </p:nvSpPr>
        <p:spPr/>
        <p:txBody>
          <a:bodyPr/>
          <a:lstStyle/>
          <a:p>
            <a:fld id="{EC8C31F0-5304-4156-9BD6-DF0BA8245574}" type="slidenum">
              <a:rPr lang="en-US" smtClean="0"/>
              <a:t>‹#›</a:t>
            </a:fld>
            <a:endParaRPr lang="en-US"/>
          </a:p>
        </p:txBody>
      </p:sp>
    </p:spTree>
    <p:extLst>
      <p:ext uri="{BB962C8B-B14F-4D97-AF65-F5344CB8AC3E}">
        <p14:creationId xmlns:p14="http://schemas.microsoft.com/office/powerpoint/2010/main" val="2717204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79FAB-C8FE-40E8-B4F2-C88B79F4B3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4BEF-3B03-4474-A808-561BF3F316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24F36E-3B17-438F-8C76-76C110580A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D7A1FA-17D1-490D-B454-724309307092}"/>
              </a:ext>
            </a:extLst>
          </p:cNvPr>
          <p:cNvSpPr>
            <a:spLocks noGrp="1"/>
          </p:cNvSpPr>
          <p:nvPr>
            <p:ph type="dt" sz="half" idx="10"/>
          </p:nvPr>
        </p:nvSpPr>
        <p:spPr/>
        <p:txBody>
          <a:bodyPr/>
          <a:lstStyle/>
          <a:p>
            <a:fld id="{D1841084-ECA2-4546-B693-58EE9F749C35}" type="datetimeFigureOut">
              <a:rPr lang="en-US" smtClean="0"/>
              <a:t>10/6/2020</a:t>
            </a:fld>
            <a:endParaRPr lang="en-US"/>
          </a:p>
        </p:txBody>
      </p:sp>
      <p:sp>
        <p:nvSpPr>
          <p:cNvPr id="6" name="Footer Placeholder 5">
            <a:extLst>
              <a:ext uri="{FF2B5EF4-FFF2-40B4-BE49-F238E27FC236}">
                <a16:creationId xmlns:a16="http://schemas.microsoft.com/office/drawing/2014/main" id="{67374709-B622-449F-9F1C-691936275F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95C855-D35F-408E-96B3-D890ACFD257E}"/>
              </a:ext>
            </a:extLst>
          </p:cNvPr>
          <p:cNvSpPr>
            <a:spLocks noGrp="1"/>
          </p:cNvSpPr>
          <p:nvPr>
            <p:ph type="sldNum" sz="quarter" idx="12"/>
          </p:nvPr>
        </p:nvSpPr>
        <p:spPr/>
        <p:txBody>
          <a:bodyPr/>
          <a:lstStyle/>
          <a:p>
            <a:fld id="{EC8C31F0-5304-4156-9BD6-DF0BA8245574}" type="slidenum">
              <a:rPr lang="en-US" smtClean="0"/>
              <a:t>‹#›</a:t>
            </a:fld>
            <a:endParaRPr lang="en-US"/>
          </a:p>
        </p:txBody>
      </p:sp>
    </p:spTree>
    <p:extLst>
      <p:ext uri="{BB962C8B-B14F-4D97-AF65-F5344CB8AC3E}">
        <p14:creationId xmlns:p14="http://schemas.microsoft.com/office/powerpoint/2010/main" val="291681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7099D-8FA1-4954-9B7B-13C3A6C54B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5BF277-EF0B-4D0A-A413-8EE5E0A039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8184BC-A89C-432F-94AC-77C269326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85BAF1-E037-428D-BE94-8301DE4A0DFB}"/>
              </a:ext>
            </a:extLst>
          </p:cNvPr>
          <p:cNvSpPr>
            <a:spLocks noGrp="1"/>
          </p:cNvSpPr>
          <p:nvPr>
            <p:ph type="dt" sz="half" idx="10"/>
          </p:nvPr>
        </p:nvSpPr>
        <p:spPr/>
        <p:txBody>
          <a:bodyPr/>
          <a:lstStyle/>
          <a:p>
            <a:fld id="{D1841084-ECA2-4546-B693-58EE9F749C35}" type="datetimeFigureOut">
              <a:rPr lang="en-US" smtClean="0"/>
              <a:t>10/6/2020</a:t>
            </a:fld>
            <a:endParaRPr lang="en-US"/>
          </a:p>
        </p:txBody>
      </p:sp>
      <p:sp>
        <p:nvSpPr>
          <p:cNvPr id="6" name="Footer Placeholder 5">
            <a:extLst>
              <a:ext uri="{FF2B5EF4-FFF2-40B4-BE49-F238E27FC236}">
                <a16:creationId xmlns:a16="http://schemas.microsoft.com/office/drawing/2014/main" id="{39595C81-A1EA-45D7-957C-E04E51AFD1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6C7704-77CB-4141-9082-D4BE679B4D64}"/>
              </a:ext>
            </a:extLst>
          </p:cNvPr>
          <p:cNvSpPr>
            <a:spLocks noGrp="1"/>
          </p:cNvSpPr>
          <p:nvPr>
            <p:ph type="sldNum" sz="quarter" idx="12"/>
          </p:nvPr>
        </p:nvSpPr>
        <p:spPr/>
        <p:txBody>
          <a:bodyPr/>
          <a:lstStyle/>
          <a:p>
            <a:fld id="{EC8C31F0-5304-4156-9BD6-DF0BA8245574}" type="slidenum">
              <a:rPr lang="en-US" smtClean="0"/>
              <a:t>‹#›</a:t>
            </a:fld>
            <a:endParaRPr lang="en-US"/>
          </a:p>
        </p:txBody>
      </p:sp>
    </p:spTree>
    <p:extLst>
      <p:ext uri="{BB962C8B-B14F-4D97-AF65-F5344CB8AC3E}">
        <p14:creationId xmlns:p14="http://schemas.microsoft.com/office/powerpoint/2010/main" val="3138460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5C50B2-0245-4BFE-AB0D-48AAECFDED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A481B6-8B23-4343-8B1B-AB708B21AD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2724EA-2B46-49E5-894B-E5A1A088B8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41084-ECA2-4546-B693-58EE9F749C35}" type="datetimeFigureOut">
              <a:rPr lang="en-US" smtClean="0"/>
              <a:t>10/6/2020</a:t>
            </a:fld>
            <a:endParaRPr lang="en-US"/>
          </a:p>
        </p:txBody>
      </p:sp>
      <p:sp>
        <p:nvSpPr>
          <p:cNvPr id="5" name="Footer Placeholder 4">
            <a:extLst>
              <a:ext uri="{FF2B5EF4-FFF2-40B4-BE49-F238E27FC236}">
                <a16:creationId xmlns:a16="http://schemas.microsoft.com/office/drawing/2014/main" id="{1739A1E1-4C29-4737-A78E-A5F117E7F6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1FC136-E845-4B03-8564-33C3F7FD3B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C31F0-5304-4156-9BD6-DF0BA8245574}" type="slidenum">
              <a:rPr lang="en-US" smtClean="0"/>
              <a:t>‹#›</a:t>
            </a:fld>
            <a:endParaRPr lang="en-US"/>
          </a:p>
        </p:txBody>
      </p:sp>
    </p:spTree>
    <p:extLst>
      <p:ext uri="{BB962C8B-B14F-4D97-AF65-F5344CB8AC3E}">
        <p14:creationId xmlns:p14="http://schemas.microsoft.com/office/powerpoint/2010/main" val="231753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arget="../media/image1.jpeg" Type="http://schemas.openxmlformats.org/officeDocument/2006/relationships/imag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3" Target="../media/image11.png" Type="http://schemas.openxmlformats.org/officeDocument/2006/relationships/image"/><Relationship Id="rId2" Target="../media/image10.jpeg" Type="http://schemas.openxmlformats.org/officeDocument/2006/relationships/image"/><Relationship Id="rId1" Target="../slideLayouts/slideLayout1.xml" Type="http://schemas.openxmlformats.org/officeDocument/2006/relationships/slideLayout"/></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arget="../media/image14.jpeg" Type="http://schemas.openxmlformats.org/officeDocument/2006/relationships/image"/><Relationship Id="rId1" Target="../slideLayouts/slideLayout1.xml" Type="http://schemas.openxmlformats.org/officeDocument/2006/relationships/slideLayout"/></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arget="../media/image16.jpeg" Type="http://schemas.openxmlformats.org/officeDocument/2006/relationships/image"/><Relationship Id="rId1" Target="../slideLayouts/slideLayout1.xml" Type="http://schemas.openxmlformats.org/officeDocument/2006/relationships/slideLayout"/></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arget="../media/image2.jpeg" Type="http://schemas.openxmlformats.org/officeDocument/2006/relationships/image"/><Relationship Id="rId1" Target="../slideLayouts/slideLayout1.xml" Type="http://schemas.openxmlformats.org/officeDocument/2006/relationships/slideLayout"/></Relationships>
</file>

<file path=ppt/slides/_rels/slide20.xml.rels><?xml version="1.0" encoding="UTF-8" standalone="yes" ?><Relationships xmlns="http://schemas.openxmlformats.org/package/2006/relationships"><Relationship Id="rId2" Target="../media/image18.jpeg" Type="http://schemas.openxmlformats.org/officeDocument/2006/relationships/image"/><Relationship Id="rId1" Target="../slideLayouts/slideLayout1.xml" Type="http://schemas.openxmlformats.org/officeDocument/2006/relationships/slideLayout"/></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arget="../media/image20.jpeg" Type="http://schemas.openxmlformats.org/officeDocument/2006/relationships/image"/><Relationship Id="rId1" Target="../slideLayouts/slideLayout1.xml" Type="http://schemas.openxmlformats.org/officeDocument/2006/relationships/slideLayout"/></Relationships>
</file>

<file path=ppt/slides/_rels/slide26.xml.rels><?xml version="1.0" encoding="UTF-8" standalone="yes" ?><Relationships xmlns="http://schemas.openxmlformats.org/package/2006/relationships"><Relationship Id="rId2" Target="../media/image21.jpeg" Type="http://schemas.openxmlformats.org/officeDocument/2006/relationships/image"/><Relationship Id="rId1" Target="../slideLayouts/slideLayout1.xml" Type="http://schemas.openxmlformats.org/officeDocument/2006/relationships/slideLayout"/></Relationships>
</file>

<file path=ppt/slides/_rels/slide27.xml.rels><?xml version="1.0" encoding="UTF-8" standalone="yes" ?><Relationships xmlns="http://schemas.openxmlformats.org/package/2006/relationships"><Relationship Id="rId2" Target="../media/image22.jpeg" Type="http://schemas.openxmlformats.org/officeDocument/2006/relationships/image"/><Relationship Id="rId1" Target="../slideLayouts/slideLayout1.xml" Type="http://schemas.openxmlformats.org/officeDocument/2006/relationships/slideLayout"/></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arget="../media/image4.jpeg" Type="http://schemas.openxmlformats.org/officeDocument/2006/relationships/image"/><Relationship Id="rId1" Target="../slideLayouts/slideLayout1.xml" Type="http://schemas.openxmlformats.org/officeDocument/2006/relationships/slideLayout"/></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arget="../media/image4.jpeg" Type="http://schemas.openxmlformats.org/officeDocument/2006/relationships/image"/><Relationship Id="rId1" Target="../slideLayouts/slideLayout1.xml" Type="http://schemas.openxmlformats.org/officeDocument/2006/relationships/slideLayout"/></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E633-9543-4DC1-BEFF-EC0AC1644F31}"/>
              </a:ext>
            </a:extLst>
          </p:cNvPr>
          <p:cNvPicPr>
            <a:picLocks noChangeAspect="1"/>
          </p:cNvPicPr>
          <p:nvPr/>
        </p:nvPicPr>
        <p:blipFill>
          <a:blip r:embed="rId2"/>
          <a:stretch>
            <a:fillRect/>
          </a:stretch>
        </p:blipFill>
        <p:spPr>
          <a:xfrm>
            <a:off x="3047" y="0"/>
            <a:ext cx="12185905" cy="6858000"/>
          </a:xfrm>
          <a:prstGeom prst="rect">
            <a:avLst/>
          </a:prstGeom>
        </p:spPr>
      </p:pic>
      <p:sp>
        <p:nvSpPr>
          <p:cNvPr id="2" name="Title 1">
            <a:extLst>
              <a:ext uri="{FF2B5EF4-FFF2-40B4-BE49-F238E27FC236}">
                <a16:creationId xmlns:a16="http://schemas.microsoft.com/office/drawing/2014/main" id="{B6BC69F5-CFB1-4C21-BC13-E61C8D854E64}"/>
              </a:ext>
            </a:extLst>
          </p:cNvPr>
          <p:cNvSpPr>
            <a:spLocks noGrp="1"/>
          </p:cNvSpPr>
          <p:nvPr>
            <p:ph type="ctrTitle"/>
          </p:nvPr>
        </p:nvSpPr>
        <p:spPr>
          <a:xfrm>
            <a:off x="0" y="1450057"/>
            <a:ext cx="12185905" cy="2387600"/>
          </a:xfrm>
        </p:spPr>
        <p:txBody>
          <a:bodyPr>
            <a:noAutofit/>
          </a:bodyPr>
          <a:lstStyle/>
          <a:p>
            <a:r>
              <a:rPr lang="en-US" sz="7200" b="1" dirty="0">
                <a:ln>
                  <a:solidFill>
                    <a:schemeClr val="tx1"/>
                  </a:solidFill>
                </a:ln>
                <a:solidFill>
                  <a:schemeClr val="bg1"/>
                </a:solidFill>
                <a:latin typeface="Arial Black" panose="020B0A04020102020204" pitchFamily="34" charset="0"/>
              </a:rPr>
              <a:t>A Roadmap to Revival</a:t>
            </a:r>
            <a:br>
              <a:rPr lang="en-US" sz="7200" b="1" dirty="0">
                <a:ln>
                  <a:solidFill>
                    <a:schemeClr val="tx1"/>
                  </a:solidFill>
                </a:ln>
                <a:solidFill>
                  <a:schemeClr val="bg1"/>
                </a:solidFill>
                <a:latin typeface="Arial Black" panose="020B0A04020102020204" pitchFamily="34" charset="0"/>
              </a:rPr>
            </a:br>
            <a:br>
              <a:rPr lang="en-US" sz="1600" b="1" dirty="0">
                <a:ln>
                  <a:solidFill>
                    <a:schemeClr val="tx1"/>
                  </a:solidFill>
                </a:ln>
                <a:solidFill>
                  <a:schemeClr val="bg1"/>
                </a:solidFill>
                <a:latin typeface="Arial Black" panose="020B0A04020102020204" pitchFamily="34" charset="0"/>
              </a:rPr>
            </a:br>
            <a:r>
              <a:rPr lang="en-US" b="1" dirty="0">
                <a:ln>
                  <a:solidFill>
                    <a:schemeClr val="tx1"/>
                  </a:solidFill>
                </a:ln>
                <a:solidFill>
                  <a:schemeClr val="bg1"/>
                </a:solidFill>
                <a:latin typeface="Arial Black" panose="020B0A04020102020204" pitchFamily="34" charset="0"/>
              </a:rPr>
              <a:t>Isaiah 35:1-10 </a:t>
            </a:r>
            <a:br>
              <a:rPr lang="en-US" sz="7200" b="1" dirty="0">
                <a:ln>
                  <a:solidFill>
                    <a:schemeClr val="tx1"/>
                  </a:solidFill>
                </a:ln>
                <a:solidFill>
                  <a:schemeClr val="bg1"/>
                </a:solidFill>
                <a:latin typeface="Arial Black" panose="020B0A04020102020204" pitchFamily="34" charset="0"/>
              </a:rPr>
            </a:br>
            <a:endParaRPr lang="en-PH" sz="7200" b="1" dirty="0">
              <a:ln>
                <a:solidFill>
                  <a:schemeClr val="tx1"/>
                </a:solidFill>
              </a:ln>
              <a:solidFill>
                <a:schemeClr val="bg1"/>
              </a:solidFill>
              <a:latin typeface="Arial Black" panose="020B0A04020102020204" pitchFamily="34" charset="0"/>
            </a:endParaRPr>
          </a:p>
        </p:txBody>
      </p:sp>
      <p:sp>
        <p:nvSpPr>
          <p:cNvPr id="3" name="Subtitle 2">
            <a:extLst>
              <a:ext uri="{FF2B5EF4-FFF2-40B4-BE49-F238E27FC236}">
                <a16:creationId xmlns:a16="http://schemas.microsoft.com/office/drawing/2014/main" id="{882C50FB-5770-4625-B310-2383DA6923FF}"/>
              </a:ext>
            </a:extLst>
          </p:cNvPr>
          <p:cNvSpPr>
            <a:spLocks noGrp="1"/>
          </p:cNvSpPr>
          <p:nvPr>
            <p:ph type="subTitle" idx="1"/>
          </p:nvPr>
        </p:nvSpPr>
        <p:spPr>
          <a:xfrm>
            <a:off x="500064" y="8900319"/>
            <a:ext cx="11258550" cy="1655762"/>
          </a:xfrm>
        </p:spPr>
        <p:txBody>
          <a:bodyPr>
            <a:noAutofit/>
          </a:bodyPr>
          <a:lstStyle/>
          <a:p>
            <a:endParaRPr lang="en-PH" sz="7200" b="1" dirty="0">
              <a:ln>
                <a:solidFill>
                  <a:schemeClr val="tx1"/>
                </a:solidFill>
              </a:ln>
              <a:solidFill>
                <a:schemeClr val="bg1"/>
              </a:solidFill>
              <a:latin typeface="Arial Black" panose="020B0A04020102020204" pitchFamily="34" charset="0"/>
            </a:endParaRPr>
          </a:p>
        </p:txBody>
      </p:sp>
    </p:spTree>
    <p:extLst>
      <p:ext uri="{BB962C8B-B14F-4D97-AF65-F5344CB8AC3E}">
        <p14:creationId xmlns:p14="http://schemas.microsoft.com/office/powerpoint/2010/main" val="2719183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91686F-BB89-484B-B816-2D5468B3572F}"/>
              </a:ext>
            </a:extLst>
          </p:cNvPr>
          <p:cNvPicPr>
            <a:picLocks noChangeAspect="1"/>
          </p:cNvPicPr>
          <p:nvPr/>
        </p:nvPicPr>
        <p:blipFill>
          <a:blip r:embed="rId2"/>
          <a:stretch>
            <a:fillRect/>
          </a:stretch>
        </p:blipFill>
        <p:spPr>
          <a:xfrm>
            <a:off x="-3048000" y="0"/>
            <a:ext cx="18288000" cy="6858000"/>
          </a:xfrm>
          <a:prstGeom prst="rect">
            <a:avLst/>
          </a:prstGeom>
        </p:spPr>
      </p:pic>
      <p:pic>
        <p:nvPicPr>
          <p:cNvPr id="5" name="Picture 4">
            <a:extLst>
              <a:ext uri="{FF2B5EF4-FFF2-40B4-BE49-F238E27FC236}">
                <a16:creationId xmlns:a16="http://schemas.microsoft.com/office/drawing/2014/main" id="{E269811F-8E20-491D-8B97-507BACE87109}"/>
              </a:ext>
            </a:extLst>
          </p:cNvPr>
          <p:cNvPicPr>
            <a:picLocks noChangeAspect="1"/>
          </p:cNvPicPr>
          <p:nvPr/>
        </p:nvPicPr>
        <p:blipFill>
          <a:blip r:embed="rId3"/>
          <a:stretch>
            <a:fillRect/>
          </a:stretch>
        </p:blipFill>
        <p:spPr>
          <a:xfrm>
            <a:off x="-267683" y="-533853"/>
            <a:ext cx="13047406" cy="8309863"/>
          </a:xfrm>
          <a:prstGeom prst="rect">
            <a:avLst/>
          </a:prstGeom>
        </p:spPr>
      </p:pic>
      <p:sp>
        <p:nvSpPr>
          <p:cNvPr id="4" name="Rectangle 3">
            <a:extLst>
              <a:ext uri="{FF2B5EF4-FFF2-40B4-BE49-F238E27FC236}">
                <a16:creationId xmlns:a16="http://schemas.microsoft.com/office/drawing/2014/main" id="{6D86F714-5697-4EC9-B599-C6B540800531}"/>
              </a:ext>
            </a:extLst>
          </p:cNvPr>
          <p:cNvSpPr/>
          <p:nvPr/>
        </p:nvSpPr>
        <p:spPr>
          <a:xfrm>
            <a:off x="-487434" y="3943421"/>
            <a:ext cx="13047406" cy="2739211"/>
          </a:xfrm>
          <a:prstGeom prst="rect">
            <a:avLst/>
          </a:prstGeom>
        </p:spPr>
        <p:txBody>
          <a:bodyPr wrap="square">
            <a:spAutoFit/>
          </a:bodyPr>
          <a:lstStyle/>
          <a:p>
            <a:pPr marL="342900" indent="-342900" algn="ctr">
              <a:buFont typeface="Arial" panose="020B0604020202020204" pitchFamily="34" charset="0"/>
              <a:buChar char="•"/>
            </a:pPr>
            <a:endParaRPr lang="en-US" sz="4000" b="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endParaRPr>
          </a:p>
          <a:p>
            <a:pPr algn="ctr"/>
            <a:r>
              <a:rPr lang="en-US" sz="4400" b="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Now the Holy Spirit wants to speak through every dedicated Christian the message: </a:t>
            </a:r>
            <a:r>
              <a:rPr lang="en-US" sz="4400" b="1"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PREPARE THE HIGHWAY OF HOLINESS!</a:t>
            </a:r>
          </a:p>
        </p:txBody>
      </p:sp>
      <p:sp>
        <p:nvSpPr>
          <p:cNvPr id="6" name="TextBox 5">
            <a:extLst>
              <a:ext uri="{FF2B5EF4-FFF2-40B4-BE49-F238E27FC236}">
                <a16:creationId xmlns:a16="http://schemas.microsoft.com/office/drawing/2014/main" id="{B6080AAD-3AFB-4D21-8D2C-3A2F0131B258}"/>
              </a:ext>
            </a:extLst>
          </p:cNvPr>
          <p:cNvSpPr txBox="1"/>
          <p:nvPr/>
        </p:nvSpPr>
        <p:spPr>
          <a:xfrm>
            <a:off x="43508" y="358248"/>
            <a:ext cx="12516464" cy="1323439"/>
          </a:xfrm>
          <a:prstGeom prst="rect">
            <a:avLst/>
          </a:prstGeom>
          <a:noFill/>
        </p:spPr>
        <p:txBody>
          <a:bodyPr wrap="square" rtlCol="0">
            <a:spAutoFit/>
          </a:bodyPr>
          <a:lstStyle/>
          <a:p>
            <a:r>
              <a:rPr lang="en-US" sz="4000" b="1" dirty="0">
                <a:solidFill>
                  <a:schemeClr val="bg1"/>
                </a:solidFill>
              </a:rPr>
              <a:t>John the Baptist called out in the wilderness that it was time for God’s people to prepare a highway</a:t>
            </a:r>
            <a:endParaRPr lang="en-PH" sz="4000" b="1" dirty="0">
              <a:solidFill>
                <a:schemeClr val="bg1"/>
              </a:solidFill>
            </a:endParaRPr>
          </a:p>
        </p:txBody>
      </p:sp>
    </p:spTree>
    <p:extLst>
      <p:ext uri="{BB962C8B-B14F-4D97-AF65-F5344CB8AC3E}">
        <p14:creationId xmlns:p14="http://schemas.microsoft.com/office/powerpoint/2010/main" val="3044898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0E03664C-FBC7-41B1-B54A-6029B238A2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99"/>
          <a:stretch/>
        </p:blipFill>
        <p:spPr bwMode="auto">
          <a:xfrm>
            <a:off x="-3154" y="0"/>
            <a:ext cx="1219515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1C0C38E-8D05-493B-8A37-69E187C920C0}"/>
              </a:ext>
            </a:extLst>
          </p:cNvPr>
          <p:cNvSpPr/>
          <p:nvPr/>
        </p:nvSpPr>
        <p:spPr>
          <a:xfrm>
            <a:off x="283090" y="0"/>
            <a:ext cx="11545116" cy="6617196"/>
          </a:xfrm>
          <a:prstGeom prst="rect">
            <a:avLst/>
          </a:prstGeom>
        </p:spPr>
        <p:txBody>
          <a:bodyPr wrap="square">
            <a:spAutoFit/>
          </a:bodyPr>
          <a:lstStyle/>
          <a:p>
            <a:r>
              <a:rPr lang="en-US" sz="4400" b="1"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3) IN ISAIAH 35 VERSE 10, THE HIGHWAY</a:t>
            </a:r>
          </a:p>
          <a:p>
            <a:r>
              <a:rPr lang="en-US" sz="4400" b="1"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IS TO LEAD US UP TO MT. ZION!</a:t>
            </a:r>
          </a:p>
          <a:p>
            <a:endParaRPr lang="en-US" sz="8000" b="1"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endParaRPr>
          </a:p>
          <a:p>
            <a:endParaRPr lang="en-US" b="1" u="sng" dirty="0">
              <a:highlight>
                <a:srgbClr val="FFFF00"/>
              </a:highlight>
              <a:latin typeface="Arial" panose="020B0604020202020204" pitchFamily="34" charset="0"/>
            </a:endParaRPr>
          </a:p>
          <a:p>
            <a:r>
              <a:rPr lang="en-US" sz="4400" b="1" i="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“And the redeemed of the LORD shall return, and come to Zion with singing, with everlasting joy on their heads. They shall obtain joy and gladness, and sorrow and sighing shall flee away.” is.35:10</a:t>
            </a:r>
          </a:p>
          <a:p>
            <a:endParaRPr lang="en-US" dirty="0"/>
          </a:p>
        </p:txBody>
      </p:sp>
    </p:spTree>
    <p:extLst>
      <p:ext uri="{BB962C8B-B14F-4D97-AF65-F5344CB8AC3E}">
        <p14:creationId xmlns:p14="http://schemas.microsoft.com/office/powerpoint/2010/main" val="3988124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131E9C7-6239-4BF5-A65E-B005F1A271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99"/>
          <a:stretch/>
        </p:blipFill>
        <p:spPr bwMode="auto">
          <a:xfrm>
            <a:off x="-3154" y="0"/>
            <a:ext cx="1219515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7131EAF-54EF-4283-BC2C-A7871D5FD692}"/>
              </a:ext>
            </a:extLst>
          </p:cNvPr>
          <p:cNvSpPr/>
          <p:nvPr/>
        </p:nvSpPr>
        <p:spPr>
          <a:xfrm>
            <a:off x="324730" y="1164134"/>
            <a:ext cx="11539386" cy="5693866"/>
          </a:xfrm>
          <a:prstGeom prst="rect">
            <a:avLst/>
          </a:prstGeom>
        </p:spPr>
        <p:txBody>
          <a:bodyPr wrap="square">
            <a:spAutoFit/>
          </a:bodyPr>
          <a:lstStyle/>
          <a:p>
            <a:pPr algn="ctr"/>
            <a:r>
              <a:rPr lang="en-US" sz="4400" b="1"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SPIRITUAL MT. ZION IS THE GOAL </a:t>
            </a:r>
          </a:p>
          <a:p>
            <a:pPr algn="ctr"/>
            <a:r>
              <a:rPr lang="en-US" sz="4400" b="1"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OF THE CHURCH- IT IS THE </a:t>
            </a:r>
          </a:p>
          <a:p>
            <a:pPr algn="ctr"/>
            <a:r>
              <a:rPr lang="en-US" sz="4400" b="1"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HIGH CALL FOR OUR LIVES!</a:t>
            </a:r>
          </a:p>
          <a:p>
            <a:endParaRPr lang="en-US" sz="3200" b="1" i="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endParaRPr>
          </a:p>
          <a:p>
            <a:r>
              <a:rPr lang="en-US" sz="4000" b="1" i="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Heb 12:22-23  “But you have come to Mount Zion and to the city of the living God, the heavenly Jerusalem, to an innumerable company of angels, to the general assembly and church of the firstborn”</a:t>
            </a:r>
          </a:p>
        </p:txBody>
      </p:sp>
    </p:spTree>
    <p:extLst>
      <p:ext uri="{BB962C8B-B14F-4D97-AF65-F5344CB8AC3E}">
        <p14:creationId xmlns:p14="http://schemas.microsoft.com/office/powerpoint/2010/main" val="3871563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3925FB9-BDAA-41BD-A9B1-9BAF748E74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14" b="8286"/>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E6C2189-878A-4149-8827-62AFB0940464}"/>
              </a:ext>
            </a:extLst>
          </p:cNvPr>
          <p:cNvSpPr/>
          <p:nvPr/>
        </p:nvSpPr>
        <p:spPr>
          <a:xfrm>
            <a:off x="287867" y="184521"/>
            <a:ext cx="11700933" cy="6678751"/>
          </a:xfrm>
          <a:prstGeom prst="rect">
            <a:avLst/>
          </a:prstGeom>
        </p:spPr>
        <p:txBody>
          <a:bodyPr wrap="square">
            <a:spAutoFit/>
          </a:bodyPr>
          <a:lstStyle/>
          <a:p>
            <a:pPr algn="ctr"/>
            <a:r>
              <a:rPr lang="en-US" sz="4800" b="1"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MT. ZION IS THE PLACE</a:t>
            </a:r>
          </a:p>
          <a:p>
            <a:pPr algn="ctr"/>
            <a:r>
              <a:rPr lang="en-US" sz="4800" b="1"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TO WORSHIP IN GOD’S PRESENCE!</a:t>
            </a:r>
          </a:p>
          <a:p>
            <a:endParaRPr lang="en-US" sz="4000" b="1" i="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endParaRPr>
          </a:p>
          <a:p>
            <a:r>
              <a:rPr lang="en-US" sz="4000" b="1" i="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(Rev 14:1-3) “Then I looked, and there before me was the Lamb, standing on Mount Zion, and with him 144,000…. They sang as it were a new song before the throne, before the four living creatures, and the elders”</a:t>
            </a:r>
          </a:p>
          <a:p>
            <a:endParaRPr lang="en-US" sz="1200" b="1" i="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endParaRPr>
          </a:p>
          <a:p>
            <a:pPr algn="ctr"/>
            <a:r>
              <a:rPr lang="en-US" sz="4000" b="1" i="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THERE IS A PLACE IN HEAVEN AT THE THRONE OF GOD, CALLED MT. ZION!</a:t>
            </a:r>
          </a:p>
        </p:txBody>
      </p:sp>
    </p:spTree>
    <p:extLst>
      <p:ext uri="{BB962C8B-B14F-4D97-AF65-F5344CB8AC3E}">
        <p14:creationId xmlns:p14="http://schemas.microsoft.com/office/powerpoint/2010/main" val="2771809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3925FB9-BDAA-41BD-A9B1-9BAF748E74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14" b="8286"/>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E6C2189-878A-4149-8827-62AFB0940464}"/>
              </a:ext>
            </a:extLst>
          </p:cNvPr>
          <p:cNvSpPr/>
          <p:nvPr/>
        </p:nvSpPr>
        <p:spPr>
          <a:xfrm>
            <a:off x="348342" y="301295"/>
            <a:ext cx="11495315" cy="6001643"/>
          </a:xfrm>
          <a:prstGeom prst="rect">
            <a:avLst/>
          </a:prstGeom>
        </p:spPr>
        <p:txBody>
          <a:bodyPr wrap="square">
            <a:spAutoFit/>
          </a:bodyPr>
          <a:lstStyle/>
          <a:p>
            <a:pPr algn="ctr"/>
            <a:r>
              <a:rPr lang="en-US" sz="4800" b="1"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MT. ZION IS THE PLACE</a:t>
            </a:r>
          </a:p>
          <a:p>
            <a:pPr algn="ctr"/>
            <a:r>
              <a:rPr lang="en-US" sz="4800" b="1"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OF AUTHORITY!</a:t>
            </a:r>
          </a:p>
          <a:p>
            <a:endParaRPr lang="en-US" sz="3200" b="1" i="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endParaRPr>
          </a:p>
          <a:p>
            <a:endParaRPr lang="en-US" sz="3200" b="1" i="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endParaRPr>
          </a:p>
          <a:p>
            <a:r>
              <a:rPr lang="en-US" sz="3200" b="1" i="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(Ps.110:2) “The LORD shall send the rod of Your strength out of Zion. Rule in the midst of Your enemies!”</a:t>
            </a:r>
          </a:p>
          <a:p>
            <a:endParaRPr lang="en-US" sz="3200" b="1" i="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endParaRPr>
          </a:p>
          <a:p>
            <a:r>
              <a:rPr lang="en-US" sz="3200" b="1" i="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-The throne of King David was established on Mt Zion in Jerusalem- but now, the throne of Jesus, the Son of David, is on Mt. Zion in Heaven! And those who are spiritually seated with Christ will gain His authority, Rev.3:21 </a:t>
            </a:r>
          </a:p>
        </p:txBody>
      </p:sp>
    </p:spTree>
    <p:extLst>
      <p:ext uri="{BB962C8B-B14F-4D97-AF65-F5344CB8AC3E}">
        <p14:creationId xmlns:p14="http://schemas.microsoft.com/office/powerpoint/2010/main" val="1376669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B0A804-148E-49DE-A0ED-40D90662AC9D}"/>
              </a:ext>
            </a:extLst>
          </p:cNvPr>
          <p:cNvPicPr>
            <a:picLocks noChangeAspect="1"/>
          </p:cNvPicPr>
          <p:nvPr/>
        </p:nvPicPr>
        <p:blipFill>
          <a:blip r:embed="rId2"/>
          <a:stretch>
            <a:fillRect/>
          </a:stretch>
        </p:blipFill>
        <p:spPr>
          <a:xfrm>
            <a:off x="0" y="-2002830"/>
            <a:ext cx="12192000" cy="9058542"/>
          </a:xfrm>
          <a:prstGeom prst="rect">
            <a:avLst/>
          </a:prstGeom>
        </p:spPr>
      </p:pic>
      <p:sp>
        <p:nvSpPr>
          <p:cNvPr id="2" name="Title 1">
            <a:extLst>
              <a:ext uri="{FF2B5EF4-FFF2-40B4-BE49-F238E27FC236}">
                <a16:creationId xmlns:a16="http://schemas.microsoft.com/office/drawing/2014/main" id="{A693B707-57D0-438A-BA34-9BD58E169C35}"/>
              </a:ext>
            </a:extLst>
          </p:cNvPr>
          <p:cNvSpPr>
            <a:spLocks noGrp="1"/>
          </p:cNvSpPr>
          <p:nvPr>
            <p:ph type="ctrTitle"/>
          </p:nvPr>
        </p:nvSpPr>
        <p:spPr>
          <a:xfrm>
            <a:off x="271849" y="85394"/>
            <a:ext cx="11689492" cy="2387600"/>
          </a:xfrm>
        </p:spPr>
        <p:txBody>
          <a:bodyPr>
            <a:noAutofit/>
          </a:bodyPr>
          <a:lstStyle/>
          <a:p>
            <a:r>
              <a:rPr lang="en-US" sz="4400" b="1" dirty="0">
                <a:ln>
                  <a:solidFill>
                    <a:schemeClr val="bg1"/>
                  </a:solidFill>
                </a:ln>
                <a:latin typeface="Arial Rounded MT Bold" panose="020F0704030504030204" pitchFamily="34" charset="0"/>
              </a:rPr>
              <a:t>To him who overcomes I will grant to sit with Me on My throne, as I overcame and sat down with My Father on His throne” </a:t>
            </a:r>
            <a:br>
              <a:rPr lang="en-US" sz="4400" b="1" dirty="0">
                <a:ln>
                  <a:solidFill>
                    <a:schemeClr val="bg1"/>
                  </a:solidFill>
                </a:ln>
                <a:latin typeface="Arial Rounded MT Bold" panose="020F0704030504030204" pitchFamily="34" charset="0"/>
              </a:rPr>
            </a:br>
            <a:r>
              <a:rPr lang="en-US" sz="4400" b="1" dirty="0">
                <a:ln>
                  <a:solidFill>
                    <a:schemeClr val="bg1"/>
                  </a:solidFill>
                </a:ln>
                <a:latin typeface="Arial Rounded MT Bold" panose="020F0704030504030204" pitchFamily="34" charset="0"/>
              </a:rPr>
              <a:t>                                    –Rev.3:21</a:t>
            </a:r>
            <a:endParaRPr lang="en-PH" sz="4400" b="1" dirty="0">
              <a:ln>
                <a:solidFill>
                  <a:schemeClr val="bg1"/>
                </a:solidFill>
              </a:ln>
              <a:latin typeface="Arial Rounded MT Bold" panose="020F0704030504030204" pitchFamily="34" charset="0"/>
            </a:endParaRPr>
          </a:p>
        </p:txBody>
      </p:sp>
      <p:sp>
        <p:nvSpPr>
          <p:cNvPr id="3" name="Subtitle 2">
            <a:extLst>
              <a:ext uri="{FF2B5EF4-FFF2-40B4-BE49-F238E27FC236}">
                <a16:creationId xmlns:a16="http://schemas.microsoft.com/office/drawing/2014/main" id="{3CAAC204-987A-4B31-9A44-40996593B030}"/>
              </a:ext>
            </a:extLst>
          </p:cNvPr>
          <p:cNvSpPr>
            <a:spLocks noGrp="1"/>
          </p:cNvSpPr>
          <p:nvPr>
            <p:ph type="subTitle" idx="1"/>
          </p:nvPr>
        </p:nvSpPr>
        <p:spPr/>
        <p:txBody>
          <a:bodyPr/>
          <a:lstStyle/>
          <a:p>
            <a:endParaRPr lang="en-PH"/>
          </a:p>
        </p:txBody>
      </p:sp>
    </p:spTree>
    <p:extLst>
      <p:ext uri="{BB962C8B-B14F-4D97-AF65-F5344CB8AC3E}">
        <p14:creationId xmlns:p14="http://schemas.microsoft.com/office/powerpoint/2010/main" val="1949309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A06DFB4B-D50C-4A25-B82E-0261B36C5A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8" t="20676" r="14963" b="4175"/>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56D3815-EE10-4420-8E9C-B36F711EC26C}"/>
              </a:ext>
            </a:extLst>
          </p:cNvPr>
          <p:cNvSpPr/>
          <p:nvPr/>
        </p:nvSpPr>
        <p:spPr>
          <a:xfrm>
            <a:off x="272715" y="3033101"/>
            <a:ext cx="11694696" cy="3539430"/>
          </a:xfrm>
          <a:prstGeom prst="rect">
            <a:avLst/>
          </a:prstGeom>
        </p:spPr>
        <p:txBody>
          <a:bodyPr wrap="square">
            <a:spAutoFit/>
          </a:bodyPr>
          <a:lstStyle/>
          <a:p>
            <a:pPr algn="ctr"/>
            <a:r>
              <a:rPr lang="en-US" sz="4800" b="1"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SO HOW DO WE BUILD</a:t>
            </a:r>
          </a:p>
          <a:p>
            <a:pPr algn="ctr"/>
            <a:r>
              <a:rPr lang="en-US" sz="4800" b="1"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A HIGHWAY OF HOLINESS? </a:t>
            </a:r>
          </a:p>
          <a:p>
            <a:r>
              <a:rPr lang="en-US" sz="3200" b="1" i="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PSALM 84:4 TELLS US IN THE NASV TRANSLATION, “BLESSED IS THE MAN WHOSE STRENGTH IS IN YOU,</a:t>
            </a:r>
          </a:p>
          <a:p>
            <a:r>
              <a:rPr lang="en-US" sz="3200" b="1" i="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IN WHOSE HEART ARE THE HIGHWAYS TO ZION.”</a:t>
            </a:r>
          </a:p>
          <a:p>
            <a:r>
              <a:rPr lang="en-US" sz="3200" b="1" i="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-THIS IS A ROAD TO BE BUILT IN EACH OF OUR HEARTS!</a:t>
            </a:r>
            <a:r>
              <a:rPr lang="en-US" u="sng" dirty="0">
                <a:latin typeface="Arial" panose="020B0604020202020204" pitchFamily="34" charset="0"/>
                <a:ea typeface="Times New Roman" panose="02020603050405020304" pitchFamily="18" charset="0"/>
              </a:rPr>
              <a:t>!</a:t>
            </a:r>
            <a:r>
              <a:rPr lang="en-US" dirty="0">
                <a:latin typeface="Arial" panose="020B0604020202020204" pitchFamily="34" charset="0"/>
                <a:ea typeface="Times New Roman" panose="02020603050405020304" pitchFamily="18" charset="0"/>
              </a:rPr>
              <a:t> </a:t>
            </a:r>
            <a:endParaRPr lang="en-US" dirty="0"/>
          </a:p>
        </p:txBody>
      </p:sp>
    </p:spTree>
    <p:extLst>
      <p:ext uri="{BB962C8B-B14F-4D97-AF65-F5344CB8AC3E}">
        <p14:creationId xmlns:p14="http://schemas.microsoft.com/office/powerpoint/2010/main" val="4162548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E3E8091-24A0-4488-866A-C84EF5129583}"/>
              </a:ext>
            </a:extLst>
          </p:cNvPr>
          <p:cNvSpPr>
            <a:spLocks noGrp="1"/>
          </p:cNvSpPr>
          <p:nvPr>
            <p:ph type="subTitle" idx="1"/>
          </p:nvPr>
        </p:nvSpPr>
        <p:spPr>
          <a:xfrm>
            <a:off x="1283368" y="2735763"/>
            <a:ext cx="10066317" cy="2606675"/>
          </a:xfrm>
        </p:spPr>
        <p:txBody>
          <a:bodyPr/>
          <a:lstStyle/>
          <a:p>
            <a:endParaRPr lang="en-US" dirty="0"/>
          </a:p>
        </p:txBody>
      </p:sp>
      <p:sp>
        <p:nvSpPr>
          <p:cNvPr id="5" name="Rectangle 4">
            <a:extLst>
              <a:ext uri="{FF2B5EF4-FFF2-40B4-BE49-F238E27FC236}">
                <a16:creationId xmlns:a16="http://schemas.microsoft.com/office/drawing/2014/main" id="{24BDC572-369A-4762-9AAB-64E03A20C348}"/>
              </a:ext>
            </a:extLst>
          </p:cNvPr>
          <p:cNvSpPr/>
          <p:nvPr/>
        </p:nvSpPr>
        <p:spPr>
          <a:xfrm>
            <a:off x="0" y="3813"/>
            <a:ext cx="12192000" cy="685418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pic>
        <p:nvPicPr>
          <p:cNvPr id="4" name="Picture 3">
            <a:extLst>
              <a:ext uri="{FF2B5EF4-FFF2-40B4-BE49-F238E27FC236}">
                <a16:creationId xmlns:a16="http://schemas.microsoft.com/office/drawing/2014/main" id="{18BDAAF3-CDEC-45DC-9811-9E0F8C099740}"/>
              </a:ext>
            </a:extLst>
          </p:cNvPr>
          <p:cNvPicPr>
            <a:picLocks noChangeAspect="1"/>
          </p:cNvPicPr>
          <p:nvPr/>
        </p:nvPicPr>
        <p:blipFill>
          <a:blip r:embed="rId2"/>
          <a:stretch>
            <a:fillRect/>
          </a:stretch>
        </p:blipFill>
        <p:spPr>
          <a:xfrm flipH="1">
            <a:off x="6057426" y="504220"/>
            <a:ext cx="5589143" cy="4087582"/>
          </a:xfrm>
          <a:prstGeom prst="rect">
            <a:avLst/>
          </a:prstGeom>
        </p:spPr>
      </p:pic>
      <p:sp>
        <p:nvSpPr>
          <p:cNvPr id="6" name="Rectangle 5">
            <a:extLst>
              <a:ext uri="{FF2B5EF4-FFF2-40B4-BE49-F238E27FC236}">
                <a16:creationId xmlns:a16="http://schemas.microsoft.com/office/drawing/2014/main" id="{AE408A2E-FBC0-40EE-A32C-9F67A78C49CF}"/>
              </a:ext>
            </a:extLst>
          </p:cNvPr>
          <p:cNvSpPr/>
          <p:nvPr/>
        </p:nvSpPr>
        <p:spPr>
          <a:xfrm>
            <a:off x="5667009" y="220218"/>
            <a:ext cx="1550995" cy="468501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9C8690-B5A1-4883-83DB-A4FB18CA10B0}"/>
              </a:ext>
            </a:extLst>
          </p:cNvPr>
          <p:cNvSpPr>
            <a:spLocks noGrp="1"/>
          </p:cNvSpPr>
          <p:nvPr>
            <p:ph type="ctrTitle"/>
          </p:nvPr>
        </p:nvSpPr>
        <p:spPr>
          <a:xfrm>
            <a:off x="112692" y="1844842"/>
            <a:ext cx="9143604" cy="4859714"/>
          </a:xfrm>
        </p:spPr>
        <p:txBody>
          <a:bodyPr>
            <a:normAutofit/>
          </a:bodyPr>
          <a:lstStyle/>
          <a:p>
            <a:pPr algn="l"/>
            <a:r>
              <a:rPr lang="en-US" sz="6600" b="1" dirty="0">
                <a:ln>
                  <a:solidFill>
                    <a:sysClr val="windowText" lastClr="000000"/>
                  </a:solidFill>
                </a:ln>
                <a:latin typeface="Arial" panose="020B0604020202020204" pitchFamily="34" charset="0"/>
                <a:cs typeface="Arial" panose="020B0604020202020204" pitchFamily="34" charset="0"/>
              </a:rPr>
              <a:t>Holiness is </a:t>
            </a:r>
            <a:r>
              <a:rPr lang="en-US" sz="6600" b="1" u="sng" dirty="0">
                <a:ln>
                  <a:solidFill>
                    <a:sysClr val="windowText" lastClr="000000"/>
                  </a:solidFill>
                </a:ln>
                <a:latin typeface="Arial" panose="020B0604020202020204" pitchFamily="34" charset="0"/>
                <a:cs typeface="Arial" panose="020B0604020202020204" pitchFamily="34" charset="0"/>
              </a:rPr>
              <a:t>NOT</a:t>
            </a:r>
            <a:r>
              <a:rPr lang="en-US" sz="6600" b="1" dirty="0">
                <a:ln>
                  <a:solidFill>
                    <a:sysClr val="windowText" lastClr="000000"/>
                  </a:solidFill>
                </a:ln>
                <a:latin typeface="Arial" panose="020B0604020202020204" pitchFamily="34" charset="0"/>
                <a:cs typeface="Arial" panose="020B0604020202020204" pitchFamily="34" charset="0"/>
              </a:rPr>
              <a:t>:</a:t>
            </a:r>
            <a:br>
              <a:rPr lang="en-US" sz="6600" b="1" dirty="0">
                <a:ln>
                  <a:solidFill>
                    <a:sysClr val="windowText" lastClr="000000"/>
                  </a:solidFill>
                </a:ln>
                <a:latin typeface="Arial" panose="020B0604020202020204" pitchFamily="34" charset="0"/>
                <a:cs typeface="Arial" panose="020B0604020202020204" pitchFamily="34" charset="0"/>
              </a:rPr>
            </a:br>
            <a:br>
              <a:rPr lang="en-US" sz="4800" b="1" dirty="0">
                <a:ln>
                  <a:solidFill>
                    <a:sysClr val="windowText" lastClr="000000"/>
                  </a:solidFill>
                </a:ln>
                <a:latin typeface="Arial" panose="020B0604020202020204" pitchFamily="34" charset="0"/>
                <a:cs typeface="Arial" panose="020B0604020202020204" pitchFamily="34" charset="0"/>
              </a:rPr>
            </a:br>
            <a:r>
              <a:rPr lang="en-US" sz="4800" b="1" dirty="0">
                <a:ln>
                  <a:solidFill>
                    <a:sysClr val="windowText" lastClr="000000"/>
                  </a:solidFill>
                </a:ln>
                <a:latin typeface="Arial" panose="020B0604020202020204" pitchFamily="34" charset="0"/>
                <a:cs typeface="Arial" panose="020B0604020202020204" pitchFamily="34" charset="0"/>
              </a:rPr>
              <a:t>- A RELIGIOUS RITUAL</a:t>
            </a:r>
            <a:br>
              <a:rPr lang="en-US" sz="4800" b="1" dirty="0">
                <a:ln>
                  <a:solidFill>
                    <a:sysClr val="windowText" lastClr="000000"/>
                  </a:solidFill>
                </a:ln>
                <a:latin typeface="Arial" panose="020B0604020202020204" pitchFamily="34" charset="0"/>
                <a:cs typeface="Arial" panose="020B0604020202020204" pitchFamily="34" charset="0"/>
              </a:rPr>
            </a:br>
            <a:br>
              <a:rPr lang="en-US" sz="2400" b="1" dirty="0">
                <a:ln>
                  <a:solidFill>
                    <a:sysClr val="windowText" lastClr="000000"/>
                  </a:solidFill>
                </a:ln>
                <a:latin typeface="Arial" panose="020B0604020202020204" pitchFamily="34" charset="0"/>
                <a:cs typeface="Arial" panose="020B0604020202020204" pitchFamily="34" charset="0"/>
              </a:rPr>
            </a:br>
            <a:r>
              <a:rPr lang="en-US" sz="4800" b="1" dirty="0">
                <a:ln>
                  <a:solidFill>
                    <a:sysClr val="windowText" lastClr="000000"/>
                  </a:solidFill>
                </a:ln>
                <a:latin typeface="Arial" panose="020B0604020202020204" pitchFamily="34" charset="0"/>
                <a:cs typeface="Arial" panose="020B0604020202020204" pitchFamily="34" charset="0"/>
              </a:rPr>
              <a:t>- SADNESS &amp; FALSE PIETY</a:t>
            </a:r>
            <a:br>
              <a:rPr lang="en-US" sz="4800" b="1" dirty="0">
                <a:ln>
                  <a:solidFill>
                    <a:sysClr val="windowText" lastClr="000000"/>
                  </a:solidFill>
                </a:ln>
                <a:latin typeface="Arial" panose="020B0604020202020204" pitchFamily="34" charset="0"/>
                <a:cs typeface="Arial" panose="020B0604020202020204" pitchFamily="34" charset="0"/>
              </a:rPr>
            </a:br>
            <a:br>
              <a:rPr lang="en-US" sz="2400" b="1" dirty="0">
                <a:ln>
                  <a:solidFill>
                    <a:sysClr val="windowText" lastClr="000000"/>
                  </a:solidFill>
                </a:ln>
                <a:latin typeface="Arial" panose="020B0604020202020204" pitchFamily="34" charset="0"/>
                <a:cs typeface="Arial" panose="020B0604020202020204" pitchFamily="34" charset="0"/>
              </a:rPr>
            </a:br>
            <a:r>
              <a:rPr lang="en-US" sz="4800" b="1" dirty="0">
                <a:ln>
                  <a:solidFill>
                    <a:sysClr val="windowText" lastClr="000000"/>
                  </a:solidFill>
                </a:ln>
                <a:latin typeface="Arial" panose="020B0604020202020204" pitchFamily="34" charset="0"/>
                <a:cs typeface="Arial" panose="020B0604020202020204" pitchFamily="34" charset="0"/>
              </a:rPr>
              <a:t>- FOR ONLY A CHOSEN FEW</a:t>
            </a:r>
            <a:endParaRPr lang="en-US" sz="6600" b="1" dirty="0">
              <a:ln>
                <a:solidFill>
                  <a:sysClr val="windowText" lastClr="000000"/>
                </a:solidFill>
              </a:ln>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806DDDDE-D1DA-470C-801C-1B4F3EF5D5CA}"/>
              </a:ext>
            </a:extLst>
          </p:cNvPr>
          <p:cNvCxnSpPr>
            <a:cxnSpLocks/>
          </p:cNvCxnSpPr>
          <p:nvPr/>
        </p:nvCxnSpPr>
        <p:spPr>
          <a:xfrm flipH="1">
            <a:off x="7074569" y="220218"/>
            <a:ext cx="4811933" cy="459072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39BE6D-EC77-49F4-909B-718C8A10FBA1}"/>
              </a:ext>
            </a:extLst>
          </p:cNvPr>
          <p:cNvCxnSpPr>
            <a:cxnSpLocks/>
          </p:cNvCxnSpPr>
          <p:nvPr/>
        </p:nvCxnSpPr>
        <p:spPr>
          <a:xfrm>
            <a:off x="7009702" y="314510"/>
            <a:ext cx="4869950" cy="449643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909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FFED7C-38BE-4C79-927E-D7D9EC964BE1}"/>
              </a:ext>
            </a:extLst>
          </p:cNvPr>
          <p:cNvPicPr>
            <a:picLocks noChangeAspect="1"/>
          </p:cNvPicPr>
          <p:nvPr/>
        </p:nvPicPr>
        <p:blipFill rotWithShape="1">
          <a:blip r:embed="rId2">
            <a:extLst>
              <a:ext uri="{28A0092B-C50C-407E-A947-70E740481C1C}">
                <a14:useLocalDpi xmlns:a14="http://schemas.microsoft.com/office/drawing/2010/main" val="0"/>
              </a:ext>
            </a:extLst>
          </a:blip>
          <a:srcRect t="5439" b="7495"/>
          <a:stretch/>
        </p:blipFill>
        <p:spPr>
          <a:xfrm>
            <a:off x="0" y="-1"/>
            <a:ext cx="12192001" cy="6858001"/>
          </a:xfrm>
          <a:prstGeom prst="rect">
            <a:avLst/>
          </a:prstGeom>
        </p:spPr>
      </p:pic>
      <p:sp>
        <p:nvSpPr>
          <p:cNvPr id="2" name="Title 1">
            <a:extLst>
              <a:ext uri="{FF2B5EF4-FFF2-40B4-BE49-F238E27FC236}">
                <a16:creationId xmlns:a16="http://schemas.microsoft.com/office/drawing/2014/main" id="{13D9A149-5C56-4427-8943-A1E3642D15CD}"/>
              </a:ext>
            </a:extLst>
          </p:cNvPr>
          <p:cNvSpPr>
            <a:spLocks noGrp="1"/>
          </p:cNvSpPr>
          <p:nvPr>
            <p:ph type="ctrTitle"/>
          </p:nvPr>
        </p:nvSpPr>
        <p:spPr>
          <a:xfrm>
            <a:off x="336884" y="522706"/>
            <a:ext cx="5887454" cy="1191608"/>
          </a:xfrm>
        </p:spPr>
        <p:txBody>
          <a:bodyPr>
            <a:normAutofit/>
          </a:bodyPr>
          <a:lstStyle/>
          <a:p>
            <a:r>
              <a:rPr lang="en-US" sz="7200" b="1"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ea typeface="+mn-ea"/>
                <a:cs typeface="+mn-cs"/>
              </a:rPr>
              <a:t>Holiness </a:t>
            </a:r>
            <a:r>
              <a:rPr lang="en-US" sz="7200" b="1" i="1" u="sng"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ea typeface="+mn-ea"/>
                <a:cs typeface="+mn-cs"/>
              </a:rPr>
              <a:t>IS</a:t>
            </a:r>
            <a:r>
              <a:rPr lang="en-US" sz="7200" b="1"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ea typeface="+mn-ea"/>
                <a:cs typeface="+mn-cs"/>
              </a:rPr>
              <a:t>:</a:t>
            </a:r>
          </a:p>
        </p:txBody>
      </p:sp>
      <p:sp>
        <p:nvSpPr>
          <p:cNvPr id="3" name="Subtitle 2">
            <a:extLst>
              <a:ext uri="{FF2B5EF4-FFF2-40B4-BE49-F238E27FC236}">
                <a16:creationId xmlns:a16="http://schemas.microsoft.com/office/drawing/2014/main" id="{E5F2E0B1-FA1A-48F7-911B-AC968184E882}"/>
              </a:ext>
            </a:extLst>
          </p:cNvPr>
          <p:cNvSpPr>
            <a:spLocks noGrp="1"/>
          </p:cNvSpPr>
          <p:nvPr>
            <p:ph type="subTitle" idx="1"/>
          </p:nvPr>
        </p:nvSpPr>
        <p:spPr>
          <a:xfrm>
            <a:off x="3870512" y="3428999"/>
            <a:ext cx="7959538" cy="2705101"/>
          </a:xfrm>
        </p:spPr>
        <p:txBody>
          <a:bodyPr>
            <a:normAutofit/>
          </a:bodyPr>
          <a:lstStyle/>
          <a:p>
            <a:r>
              <a:rPr lang="en-US" sz="6000" b="1" i="1" dirty="0">
                <a:ln>
                  <a:solidFill>
                    <a:sysClr val="windowText" lastClr="000000"/>
                  </a:solidFill>
                </a:ln>
                <a:effectLst>
                  <a:glow rad="228600">
                    <a:schemeClr val="bg1">
                      <a:alpha val="40000"/>
                    </a:schemeClr>
                  </a:glow>
                </a:effectLst>
                <a:latin typeface="Arial" panose="020B0604020202020204" pitchFamily="34" charset="0"/>
                <a:cs typeface="Arial" panose="020B0604020202020204" pitchFamily="34" charset="0"/>
              </a:rPr>
              <a:t>PROTECTION FROM</a:t>
            </a:r>
          </a:p>
          <a:p>
            <a:r>
              <a:rPr lang="en-US" sz="6000" b="1" i="1" dirty="0">
                <a:ln>
                  <a:solidFill>
                    <a:sysClr val="windowText" lastClr="000000"/>
                  </a:solidFill>
                </a:ln>
                <a:effectLst>
                  <a:glow rad="228600">
                    <a:schemeClr val="bg1">
                      <a:alpha val="40000"/>
                    </a:schemeClr>
                  </a:glow>
                </a:effectLst>
                <a:latin typeface="Arial" panose="020B0604020202020204" pitchFamily="34" charset="0"/>
                <a:cs typeface="Arial" panose="020B0604020202020204" pitchFamily="34" charset="0"/>
              </a:rPr>
              <a:t>FROM EVIL SPIRITS! Isaiah 35:9</a:t>
            </a:r>
          </a:p>
        </p:txBody>
      </p:sp>
    </p:spTree>
    <p:extLst>
      <p:ext uri="{BB962C8B-B14F-4D97-AF65-F5344CB8AC3E}">
        <p14:creationId xmlns:p14="http://schemas.microsoft.com/office/powerpoint/2010/main" val="1643891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FFED7C-38BE-4C79-927E-D7D9EC964BE1}"/>
              </a:ext>
            </a:extLst>
          </p:cNvPr>
          <p:cNvPicPr>
            <a:picLocks noChangeAspect="1"/>
          </p:cNvPicPr>
          <p:nvPr/>
        </p:nvPicPr>
        <p:blipFill rotWithShape="1">
          <a:blip r:embed="rId2">
            <a:extLst>
              <a:ext uri="{28A0092B-C50C-407E-A947-70E740481C1C}">
                <a14:useLocalDpi xmlns:a14="http://schemas.microsoft.com/office/drawing/2010/main" val="0"/>
              </a:ext>
            </a:extLst>
          </a:blip>
          <a:srcRect t="5439" b="7495"/>
          <a:stretch/>
        </p:blipFill>
        <p:spPr>
          <a:xfrm>
            <a:off x="0" y="-1"/>
            <a:ext cx="12192001" cy="6858001"/>
          </a:xfrm>
          <a:prstGeom prst="rect">
            <a:avLst/>
          </a:prstGeom>
        </p:spPr>
      </p:pic>
      <p:sp>
        <p:nvSpPr>
          <p:cNvPr id="2" name="Title 1">
            <a:extLst>
              <a:ext uri="{FF2B5EF4-FFF2-40B4-BE49-F238E27FC236}">
                <a16:creationId xmlns:a16="http://schemas.microsoft.com/office/drawing/2014/main" id="{13D9A149-5C56-4427-8943-A1E3642D15CD}"/>
              </a:ext>
            </a:extLst>
          </p:cNvPr>
          <p:cNvSpPr>
            <a:spLocks noGrp="1"/>
          </p:cNvSpPr>
          <p:nvPr>
            <p:ph type="ctrTitle"/>
          </p:nvPr>
        </p:nvSpPr>
        <p:spPr>
          <a:xfrm>
            <a:off x="336884" y="522706"/>
            <a:ext cx="5887454" cy="1191608"/>
          </a:xfrm>
        </p:spPr>
        <p:txBody>
          <a:bodyPr>
            <a:normAutofit/>
          </a:bodyPr>
          <a:lstStyle/>
          <a:p>
            <a:r>
              <a:rPr lang="en-US" sz="7200" b="1"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ea typeface="+mn-ea"/>
                <a:cs typeface="+mn-cs"/>
              </a:rPr>
              <a:t>Holiness </a:t>
            </a:r>
            <a:r>
              <a:rPr lang="en-US" sz="7200" b="1" i="1" u="sng"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ea typeface="+mn-ea"/>
                <a:cs typeface="+mn-cs"/>
              </a:rPr>
              <a:t>IS</a:t>
            </a:r>
            <a:r>
              <a:rPr lang="en-US" sz="7200" b="1"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ea typeface="+mn-ea"/>
                <a:cs typeface="+mn-cs"/>
              </a:rPr>
              <a:t>:</a:t>
            </a:r>
          </a:p>
        </p:txBody>
      </p:sp>
      <p:sp>
        <p:nvSpPr>
          <p:cNvPr id="3" name="Subtitle 2">
            <a:extLst>
              <a:ext uri="{FF2B5EF4-FFF2-40B4-BE49-F238E27FC236}">
                <a16:creationId xmlns:a16="http://schemas.microsoft.com/office/drawing/2014/main" id="{E5F2E0B1-FA1A-48F7-911B-AC968184E882}"/>
              </a:ext>
            </a:extLst>
          </p:cNvPr>
          <p:cNvSpPr>
            <a:spLocks noGrp="1"/>
          </p:cNvSpPr>
          <p:nvPr>
            <p:ph type="subTitle" idx="1"/>
          </p:nvPr>
        </p:nvSpPr>
        <p:spPr>
          <a:xfrm>
            <a:off x="3870512" y="3428999"/>
            <a:ext cx="7959538" cy="2705101"/>
          </a:xfrm>
        </p:spPr>
        <p:txBody>
          <a:bodyPr>
            <a:normAutofit/>
          </a:bodyPr>
          <a:lstStyle/>
          <a:p>
            <a:r>
              <a:rPr lang="en-US" sz="6000" b="1" i="1" dirty="0">
                <a:ln>
                  <a:solidFill>
                    <a:sysClr val="windowText" lastClr="000000"/>
                  </a:solidFill>
                </a:ln>
                <a:effectLst>
                  <a:glow rad="228600">
                    <a:schemeClr val="bg1">
                      <a:alpha val="40000"/>
                    </a:schemeClr>
                  </a:glow>
                </a:effectLst>
                <a:latin typeface="Arial" panose="020B0604020202020204" pitchFamily="34" charset="0"/>
                <a:cs typeface="Arial" panose="020B0604020202020204" pitchFamily="34" charset="0"/>
              </a:rPr>
              <a:t>HEALTHY!</a:t>
            </a:r>
          </a:p>
          <a:p>
            <a:r>
              <a:rPr lang="en-US" sz="6000" b="1" i="1" dirty="0">
                <a:ln>
                  <a:solidFill>
                    <a:sysClr val="windowText" lastClr="000000"/>
                  </a:solidFill>
                </a:ln>
                <a:effectLst>
                  <a:glow rad="228600">
                    <a:schemeClr val="bg1">
                      <a:alpha val="40000"/>
                    </a:schemeClr>
                  </a:glow>
                </a:effectLst>
                <a:latin typeface="Arial" panose="020B0604020202020204" pitchFamily="34" charset="0"/>
                <a:cs typeface="Arial" panose="020B0604020202020204" pitchFamily="34" charset="0"/>
              </a:rPr>
              <a:t>1 Cor. 6:19-20</a:t>
            </a:r>
          </a:p>
        </p:txBody>
      </p:sp>
    </p:spTree>
    <p:extLst>
      <p:ext uri="{BB962C8B-B14F-4D97-AF65-F5344CB8AC3E}">
        <p14:creationId xmlns:p14="http://schemas.microsoft.com/office/powerpoint/2010/main" val="513216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955-D9AF-4EFE-B4ED-55C95B96ED3C}"/>
              </a:ext>
            </a:extLst>
          </p:cNvPr>
          <p:cNvSpPr>
            <a:spLocks noGrp="1"/>
          </p:cNvSpPr>
          <p:nvPr>
            <p:ph type="ctrTitle"/>
          </p:nvPr>
        </p:nvSpPr>
        <p:spPr/>
        <p:txBody>
          <a:bodyPr/>
          <a:lstStyle/>
          <a:p>
            <a:endParaRPr lang="en-PH" dirty="0"/>
          </a:p>
        </p:txBody>
      </p:sp>
      <p:sp>
        <p:nvSpPr>
          <p:cNvPr id="3" name="Subtitle 2">
            <a:extLst>
              <a:ext uri="{FF2B5EF4-FFF2-40B4-BE49-F238E27FC236}">
                <a16:creationId xmlns:a16="http://schemas.microsoft.com/office/drawing/2014/main" id="{54E0530E-74EF-4563-9A28-0F9BBE7AC88A}"/>
              </a:ext>
            </a:extLst>
          </p:cNvPr>
          <p:cNvSpPr>
            <a:spLocks noGrp="1"/>
          </p:cNvSpPr>
          <p:nvPr>
            <p:ph type="subTitle" idx="1"/>
          </p:nvPr>
        </p:nvSpPr>
        <p:spPr/>
        <p:txBody>
          <a:bodyPr/>
          <a:lstStyle/>
          <a:p>
            <a:endParaRPr lang="en-PH"/>
          </a:p>
        </p:txBody>
      </p:sp>
      <p:pic>
        <p:nvPicPr>
          <p:cNvPr id="5" name="Picture 4">
            <a:extLst>
              <a:ext uri="{FF2B5EF4-FFF2-40B4-BE49-F238E27FC236}">
                <a16:creationId xmlns:a16="http://schemas.microsoft.com/office/drawing/2014/main" id="{F3B89122-2445-478D-BE59-89ACABF096EA}"/>
              </a:ext>
            </a:extLst>
          </p:cNvPr>
          <p:cNvPicPr>
            <a:picLocks noChangeAspect="1"/>
          </p:cNvPicPr>
          <p:nvPr/>
        </p:nvPicPr>
        <p:blipFill>
          <a:blip r:embed="rId2"/>
          <a:stretch>
            <a:fillRect/>
          </a:stretch>
        </p:blipFill>
        <p:spPr>
          <a:xfrm>
            <a:off x="0" y="0"/>
            <a:ext cx="12192000" cy="6857999"/>
          </a:xfrm>
          <a:prstGeom prst="rect">
            <a:avLst/>
          </a:prstGeom>
        </p:spPr>
      </p:pic>
      <p:sp>
        <p:nvSpPr>
          <p:cNvPr id="6" name="Rectangle 5">
            <a:extLst>
              <a:ext uri="{FF2B5EF4-FFF2-40B4-BE49-F238E27FC236}">
                <a16:creationId xmlns:a16="http://schemas.microsoft.com/office/drawing/2014/main" id="{DF67E5A9-507E-4710-9690-D17BBC692CCE}"/>
              </a:ext>
            </a:extLst>
          </p:cNvPr>
          <p:cNvSpPr/>
          <p:nvPr/>
        </p:nvSpPr>
        <p:spPr>
          <a:xfrm>
            <a:off x="239485" y="5091545"/>
            <a:ext cx="11778343" cy="16557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GOD HAS SPOKEN: THIS YEAR (2020) YOU WILL START TO SEE THE SIGNS OF THE TIMES COMING IN AN ACCELERATED WAY</a:t>
            </a:r>
            <a:endParaRPr lang="en-PH" sz="3600" b="1" dirty="0"/>
          </a:p>
        </p:txBody>
      </p:sp>
    </p:spTree>
    <p:extLst>
      <p:ext uri="{BB962C8B-B14F-4D97-AF65-F5344CB8AC3E}">
        <p14:creationId xmlns:p14="http://schemas.microsoft.com/office/powerpoint/2010/main" val="1994718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BBC117-5A74-42D6-8FC2-8CD3AAD75138}"/>
              </a:ext>
            </a:extLst>
          </p:cNvPr>
          <p:cNvPicPr>
            <a:picLocks noChangeAspect="1"/>
          </p:cNvPicPr>
          <p:nvPr/>
        </p:nvPicPr>
        <p:blipFill>
          <a:blip r:embed="rId2"/>
          <a:stretch>
            <a:fillRect/>
          </a:stretch>
        </p:blipFill>
        <p:spPr>
          <a:xfrm>
            <a:off x="0" y="1"/>
            <a:ext cx="12192000" cy="6857999"/>
          </a:xfrm>
          <a:prstGeom prst="rect">
            <a:avLst/>
          </a:prstGeom>
        </p:spPr>
      </p:pic>
      <p:sp>
        <p:nvSpPr>
          <p:cNvPr id="2" name="Title 1">
            <a:extLst>
              <a:ext uri="{FF2B5EF4-FFF2-40B4-BE49-F238E27FC236}">
                <a16:creationId xmlns:a16="http://schemas.microsoft.com/office/drawing/2014/main" id="{4569E10D-932F-41CA-8C81-270EC03CBC1A}"/>
              </a:ext>
            </a:extLst>
          </p:cNvPr>
          <p:cNvSpPr>
            <a:spLocks noGrp="1"/>
          </p:cNvSpPr>
          <p:nvPr>
            <p:ph type="ctrTitle"/>
          </p:nvPr>
        </p:nvSpPr>
        <p:spPr>
          <a:xfrm>
            <a:off x="-1594757" y="-918709"/>
            <a:ext cx="9144000" cy="2387600"/>
          </a:xfrm>
        </p:spPr>
        <p:txBody>
          <a:bodyPr>
            <a:normAutofit/>
          </a:bodyPr>
          <a:lstStyle/>
          <a:p>
            <a:r>
              <a:rPr lang="en-PH" sz="6600" b="1" dirty="0">
                <a:ln w="19050">
                  <a:solidFill>
                    <a:schemeClr val="tx1"/>
                  </a:solidFill>
                </a:ln>
                <a:solidFill>
                  <a:srgbClr val="FFFF00"/>
                </a:solidFill>
                <a:latin typeface="+mn-lt"/>
              </a:rPr>
              <a:t>Holiness </a:t>
            </a:r>
            <a:r>
              <a:rPr lang="en-PH" sz="6600" b="1" i="1" u="sng" dirty="0">
                <a:ln w="19050">
                  <a:solidFill>
                    <a:schemeClr val="tx1"/>
                  </a:solidFill>
                </a:ln>
                <a:solidFill>
                  <a:srgbClr val="FFFF00"/>
                </a:solidFill>
                <a:latin typeface="+mn-lt"/>
              </a:rPr>
              <a:t>IS</a:t>
            </a:r>
            <a:r>
              <a:rPr lang="en-PH" sz="6600" b="1" dirty="0">
                <a:ln w="19050">
                  <a:solidFill>
                    <a:schemeClr val="tx1"/>
                  </a:solidFill>
                </a:ln>
                <a:solidFill>
                  <a:srgbClr val="FFFF00"/>
                </a:solidFill>
                <a:latin typeface="+mn-lt"/>
              </a:rPr>
              <a:t>:</a:t>
            </a:r>
          </a:p>
        </p:txBody>
      </p:sp>
      <p:sp>
        <p:nvSpPr>
          <p:cNvPr id="3" name="Subtitle 2">
            <a:extLst>
              <a:ext uri="{FF2B5EF4-FFF2-40B4-BE49-F238E27FC236}">
                <a16:creationId xmlns:a16="http://schemas.microsoft.com/office/drawing/2014/main" id="{911856DB-E2DF-417F-9445-F054812B4BDC}"/>
              </a:ext>
            </a:extLst>
          </p:cNvPr>
          <p:cNvSpPr>
            <a:spLocks noGrp="1"/>
          </p:cNvSpPr>
          <p:nvPr>
            <p:ph type="subTitle" idx="1"/>
          </p:nvPr>
        </p:nvSpPr>
        <p:spPr>
          <a:xfrm>
            <a:off x="3369128" y="3585709"/>
            <a:ext cx="9144000" cy="1655762"/>
          </a:xfrm>
        </p:spPr>
        <p:txBody>
          <a:bodyPr>
            <a:noAutofit/>
          </a:bodyPr>
          <a:lstStyle/>
          <a:p>
            <a:r>
              <a:rPr lang="en-US" sz="6600" b="1" i="1" dirty="0">
                <a:latin typeface="Arial" panose="020B0604020202020204" pitchFamily="34" charset="0"/>
                <a:cs typeface="Arial" panose="020B0604020202020204" pitchFamily="34" charset="0"/>
              </a:rPr>
              <a:t>-PRACTICAL!</a:t>
            </a:r>
          </a:p>
          <a:p>
            <a:r>
              <a:rPr lang="en-US" sz="6600" b="1" i="1" dirty="0">
                <a:latin typeface="Arial" panose="020B0604020202020204" pitchFamily="34" charset="0"/>
                <a:cs typeface="Arial" panose="020B0604020202020204" pitchFamily="34" charset="0"/>
              </a:rPr>
              <a:t>Eph.4:22-24 </a:t>
            </a:r>
            <a:endParaRPr lang="en-PH" sz="6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2499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FFED7C-38BE-4C79-927E-D7D9EC964BE1}"/>
              </a:ext>
            </a:extLst>
          </p:cNvPr>
          <p:cNvPicPr>
            <a:picLocks noChangeAspect="1"/>
          </p:cNvPicPr>
          <p:nvPr/>
        </p:nvPicPr>
        <p:blipFill rotWithShape="1">
          <a:blip r:embed="rId2">
            <a:extLst>
              <a:ext uri="{28A0092B-C50C-407E-A947-70E740481C1C}">
                <a14:useLocalDpi xmlns:a14="http://schemas.microsoft.com/office/drawing/2010/main" val="0"/>
              </a:ext>
            </a:extLst>
          </a:blip>
          <a:srcRect t="5439" b="7495"/>
          <a:stretch/>
        </p:blipFill>
        <p:spPr>
          <a:xfrm>
            <a:off x="0" y="-1"/>
            <a:ext cx="12192001" cy="6858001"/>
          </a:xfrm>
          <a:prstGeom prst="rect">
            <a:avLst/>
          </a:prstGeom>
        </p:spPr>
      </p:pic>
      <p:sp>
        <p:nvSpPr>
          <p:cNvPr id="2" name="Title 1">
            <a:extLst>
              <a:ext uri="{FF2B5EF4-FFF2-40B4-BE49-F238E27FC236}">
                <a16:creationId xmlns:a16="http://schemas.microsoft.com/office/drawing/2014/main" id="{13D9A149-5C56-4427-8943-A1E3642D15CD}"/>
              </a:ext>
            </a:extLst>
          </p:cNvPr>
          <p:cNvSpPr>
            <a:spLocks noGrp="1"/>
          </p:cNvSpPr>
          <p:nvPr>
            <p:ph type="ctrTitle"/>
          </p:nvPr>
        </p:nvSpPr>
        <p:spPr>
          <a:xfrm>
            <a:off x="336884" y="522706"/>
            <a:ext cx="5887454" cy="1191608"/>
          </a:xfrm>
        </p:spPr>
        <p:txBody>
          <a:bodyPr>
            <a:normAutofit/>
          </a:bodyPr>
          <a:lstStyle/>
          <a:p>
            <a:r>
              <a:rPr lang="en-US" sz="7200" b="1"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ea typeface="+mn-ea"/>
                <a:cs typeface="+mn-cs"/>
              </a:rPr>
              <a:t>Holiness </a:t>
            </a:r>
            <a:r>
              <a:rPr lang="en-US" sz="7200" b="1" i="1" u="sng"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ea typeface="+mn-ea"/>
                <a:cs typeface="+mn-cs"/>
              </a:rPr>
              <a:t>IS</a:t>
            </a:r>
            <a:r>
              <a:rPr lang="en-US" sz="7200" b="1"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ea typeface="+mn-ea"/>
                <a:cs typeface="+mn-cs"/>
              </a:rPr>
              <a:t>:</a:t>
            </a:r>
          </a:p>
        </p:txBody>
      </p:sp>
      <p:sp>
        <p:nvSpPr>
          <p:cNvPr id="3" name="Subtitle 2">
            <a:extLst>
              <a:ext uri="{FF2B5EF4-FFF2-40B4-BE49-F238E27FC236}">
                <a16:creationId xmlns:a16="http://schemas.microsoft.com/office/drawing/2014/main" id="{E5F2E0B1-FA1A-48F7-911B-AC968184E882}"/>
              </a:ext>
            </a:extLst>
          </p:cNvPr>
          <p:cNvSpPr>
            <a:spLocks noGrp="1"/>
          </p:cNvSpPr>
          <p:nvPr>
            <p:ph type="subTitle" idx="1"/>
          </p:nvPr>
        </p:nvSpPr>
        <p:spPr>
          <a:xfrm>
            <a:off x="3870512" y="3428999"/>
            <a:ext cx="7959538" cy="2705101"/>
          </a:xfrm>
        </p:spPr>
        <p:txBody>
          <a:bodyPr>
            <a:normAutofit lnSpcReduction="10000"/>
          </a:bodyPr>
          <a:lstStyle/>
          <a:p>
            <a:r>
              <a:rPr lang="en-US" sz="6000" b="1" i="1" dirty="0">
                <a:ln>
                  <a:solidFill>
                    <a:sysClr val="windowText" lastClr="000000"/>
                  </a:solidFill>
                </a:ln>
                <a:effectLst>
                  <a:glow rad="228600">
                    <a:schemeClr val="bg1">
                      <a:alpha val="40000"/>
                    </a:schemeClr>
                  </a:glow>
                </a:effectLst>
                <a:latin typeface="Arial" panose="020B0604020202020204" pitchFamily="34" charset="0"/>
                <a:cs typeface="Arial" panose="020B0604020202020204" pitchFamily="34" charset="0"/>
              </a:rPr>
              <a:t>FOR ALL</a:t>
            </a:r>
          </a:p>
          <a:p>
            <a:r>
              <a:rPr lang="en-US" sz="6000" b="1" i="1" dirty="0">
                <a:ln>
                  <a:solidFill>
                    <a:sysClr val="windowText" lastClr="000000"/>
                  </a:solidFill>
                </a:ln>
                <a:effectLst>
                  <a:glow rad="228600">
                    <a:schemeClr val="bg1">
                      <a:alpha val="40000"/>
                    </a:schemeClr>
                  </a:glow>
                </a:effectLst>
                <a:latin typeface="Arial" panose="020B0604020202020204" pitchFamily="34" charset="0"/>
                <a:cs typeface="Arial" panose="020B0604020202020204" pitchFamily="34" charset="0"/>
              </a:rPr>
              <a:t>OF GOD’S PEOPLE</a:t>
            </a:r>
          </a:p>
          <a:p>
            <a:r>
              <a:rPr lang="en-US" sz="6000" b="1" i="1" dirty="0">
                <a:ln>
                  <a:solidFill>
                    <a:sysClr val="windowText" lastClr="000000"/>
                  </a:solidFill>
                </a:ln>
                <a:effectLst>
                  <a:glow rad="228600">
                    <a:schemeClr val="bg1">
                      <a:alpha val="40000"/>
                    </a:schemeClr>
                  </a:glow>
                </a:effectLst>
                <a:latin typeface="Arial" panose="020B0604020202020204" pitchFamily="34" charset="0"/>
                <a:cs typeface="Arial" panose="020B0604020202020204" pitchFamily="34" charset="0"/>
              </a:rPr>
              <a:t>1 Pet.1:16</a:t>
            </a:r>
          </a:p>
        </p:txBody>
      </p:sp>
    </p:spTree>
    <p:extLst>
      <p:ext uri="{BB962C8B-B14F-4D97-AF65-F5344CB8AC3E}">
        <p14:creationId xmlns:p14="http://schemas.microsoft.com/office/powerpoint/2010/main" val="543511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FFED7C-38BE-4C79-927E-D7D9EC964BE1}"/>
              </a:ext>
            </a:extLst>
          </p:cNvPr>
          <p:cNvPicPr>
            <a:picLocks noChangeAspect="1"/>
          </p:cNvPicPr>
          <p:nvPr/>
        </p:nvPicPr>
        <p:blipFill rotWithShape="1">
          <a:blip r:embed="rId2">
            <a:extLst>
              <a:ext uri="{28A0092B-C50C-407E-A947-70E740481C1C}">
                <a14:useLocalDpi xmlns:a14="http://schemas.microsoft.com/office/drawing/2010/main" val="0"/>
              </a:ext>
            </a:extLst>
          </a:blip>
          <a:srcRect t="5439" b="7495"/>
          <a:stretch/>
        </p:blipFill>
        <p:spPr>
          <a:xfrm>
            <a:off x="0" y="-1"/>
            <a:ext cx="12192001" cy="6858001"/>
          </a:xfrm>
          <a:prstGeom prst="rect">
            <a:avLst/>
          </a:prstGeom>
        </p:spPr>
      </p:pic>
      <p:sp>
        <p:nvSpPr>
          <p:cNvPr id="2" name="Title 1">
            <a:extLst>
              <a:ext uri="{FF2B5EF4-FFF2-40B4-BE49-F238E27FC236}">
                <a16:creationId xmlns:a16="http://schemas.microsoft.com/office/drawing/2014/main" id="{13D9A149-5C56-4427-8943-A1E3642D15CD}"/>
              </a:ext>
            </a:extLst>
          </p:cNvPr>
          <p:cNvSpPr>
            <a:spLocks noGrp="1"/>
          </p:cNvSpPr>
          <p:nvPr>
            <p:ph type="ctrTitle"/>
          </p:nvPr>
        </p:nvSpPr>
        <p:spPr>
          <a:xfrm>
            <a:off x="336884" y="522706"/>
            <a:ext cx="5887454" cy="1191608"/>
          </a:xfrm>
        </p:spPr>
        <p:txBody>
          <a:bodyPr>
            <a:normAutofit/>
          </a:bodyPr>
          <a:lstStyle/>
          <a:p>
            <a:r>
              <a:rPr lang="en-US" sz="7200" b="1"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ea typeface="+mn-ea"/>
                <a:cs typeface="+mn-cs"/>
              </a:rPr>
              <a:t>Holiness </a:t>
            </a:r>
            <a:r>
              <a:rPr lang="en-US" sz="7200" b="1" i="1" u="sng"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ea typeface="+mn-ea"/>
                <a:cs typeface="+mn-cs"/>
              </a:rPr>
              <a:t>IS</a:t>
            </a:r>
            <a:r>
              <a:rPr lang="en-US" sz="7200" b="1"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ea typeface="+mn-ea"/>
                <a:cs typeface="+mn-cs"/>
              </a:rPr>
              <a:t>:</a:t>
            </a:r>
          </a:p>
        </p:txBody>
      </p:sp>
      <p:sp>
        <p:nvSpPr>
          <p:cNvPr id="3" name="Subtitle 2">
            <a:extLst>
              <a:ext uri="{FF2B5EF4-FFF2-40B4-BE49-F238E27FC236}">
                <a16:creationId xmlns:a16="http://schemas.microsoft.com/office/drawing/2014/main" id="{E5F2E0B1-FA1A-48F7-911B-AC968184E882}"/>
              </a:ext>
            </a:extLst>
          </p:cNvPr>
          <p:cNvSpPr>
            <a:spLocks noGrp="1"/>
          </p:cNvSpPr>
          <p:nvPr>
            <p:ph type="subTitle" idx="1"/>
          </p:nvPr>
        </p:nvSpPr>
        <p:spPr>
          <a:xfrm>
            <a:off x="3733800" y="3428999"/>
            <a:ext cx="8382000" cy="3429001"/>
          </a:xfrm>
        </p:spPr>
        <p:txBody>
          <a:bodyPr>
            <a:normAutofit fontScale="92500"/>
          </a:bodyPr>
          <a:lstStyle/>
          <a:p>
            <a:r>
              <a:rPr lang="en-US" sz="6000" b="1" i="1" dirty="0">
                <a:ln>
                  <a:solidFill>
                    <a:sysClr val="windowText" lastClr="000000"/>
                  </a:solidFill>
                </a:ln>
                <a:effectLst>
                  <a:glow rad="228600">
                    <a:schemeClr val="bg1">
                      <a:alpha val="40000"/>
                    </a:schemeClr>
                  </a:glow>
                </a:effectLst>
                <a:latin typeface="Arial" panose="020B0604020202020204" pitchFamily="34" charset="0"/>
                <a:cs typeface="Arial" panose="020B0604020202020204" pitchFamily="34" charset="0"/>
              </a:rPr>
              <a:t>PREPARES US FOR</a:t>
            </a:r>
          </a:p>
          <a:p>
            <a:r>
              <a:rPr lang="en-US" sz="6000" b="1" i="1" dirty="0">
                <a:ln>
                  <a:solidFill>
                    <a:sysClr val="windowText" lastClr="000000"/>
                  </a:solidFill>
                </a:ln>
                <a:effectLst>
                  <a:glow rad="228600">
                    <a:schemeClr val="bg1">
                      <a:alpha val="40000"/>
                    </a:schemeClr>
                  </a:glow>
                </a:effectLst>
                <a:latin typeface="Arial" panose="020B0604020202020204" pitchFamily="34" charset="0"/>
                <a:cs typeface="Arial" panose="020B0604020202020204" pitchFamily="34" charset="0"/>
              </a:rPr>
              <a:t>THE SECOND COMING</a:t>
            </a:r>
          </a:p>
          <a:p>
            <a:r>
              <a:rPr lang="en-US" sz="6000" b="1" i="1" dirty="0">
                <a:ln>
                  <a:solidFill>
                    <a:sysClr val="windowText" lastClr="000000"/>
                  </a:solidFill>
                </a:ln>
                <a:effectLst>
                  <a:glow rad="228600">
                    <a:schemeClr val="bg1">
                      <a:alpha val="40000"/>
                    </a:schemeClr>
                  </a:glow>
                </a:effectLst>
                <a:latin typeface="Arial" panose="020B0604020202020204" pitchFamily="34" charset="0"/>
                <a:cs typeface="Arial" panose="020B0604020202020204" pitchFamily="34" charset="0"/>
              </a:rPr>
              <a:t>OF CHRIST Rev. 19:7-8</a:t>
            </a:r>
          </a:p>
        </p:txBody>
      </p:sp>
    </p:spTree>
    <p:extLst>
      <p:ext uri="{BB962C8B-B14F-4D97-AF65-F5344CB8AC3E}">
        <p14:creationId xmlns:p14="http://schemas.microsoft.com/office/powerpoint/2010/main" val="1086063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A06DFB4B-D50C-4A25-B82E-0261B36C5A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8" t="20676" r="14963" b="4175"/>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56D3815-EE10-4420-8E9C-B36F711EC26C}"/>
              </a:ext>
            </a:extLst>
          </p:cNvPr>
          <p:cNvSpPr/>
          <p:nvPr/>
        </p:nvSpPr>
        <p:spPr>
          <a:xfrm>
            <a:off x="272715" y="3033101"/>
            <a:ext cx="11694696" cy="3231654"/>
          </a:xfrm>
          <a:prstGeom prst="rect">
            <a:avLst/>
          </a:prstGeom>
        </p:spPr>
        <p:txBody>
          <a:bodyPr wrap="square">
            <a:spAutoFit/>
          </a:bodyPr>
          <a:lstStyle/>
          <a:p>
            <a:r>
              <a:rPr lang="en-US" sz="5400" b="1"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HOW ARE WE</a:t>
            </a:r>
          </a:p>
          <a:p>
            <a:r>
              <a:rPr lang="en-US" sz="5400" b="1"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TO PREPARE THE WAY?</a:t>
            </a:r>
          </a:p>
          <a:p>
            <a:r>
              <a:rPr lang="en-US" sz="4800" b="1" i="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BUILD THE HIGHWAY OF HOLINESS,</a:t>
            </a:r>
          </a:p>
          <a:p>
            <a:r>
              <a:rPr lang="en-US" sz="4800" b="1" i="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AND GET CLOSER TO GOD!</a:t>
            </a:r>
            <a:endParaRPr lang="en-US" sz="3200" dirty="0"/>
          </a:p>
        </p:txBody>
      </p:sp>
    </p:spTree>
    <p:extLst>
      <p:ext uri="{BB962C8B-B14F-4D97-AF65-F5344CB8AC3E}">
        <p14:creationId xmlns:p14="http://schemas.microsoft.com/office/powerpoint/2010/main" val="124111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0F7AEA-AAD9-4FC6-BD03-B083B5C3F1C2}"/>
              </a:ext>
            </a:extLst>
          </p:cNvPr>
          <p:cNvPicPr>
            <a:picLocks noChangeAspect="1"/>
          </p:cNvPicPr>
          <p:nvPr/>
        </p:nvPicPr>
        <p:blipFill>
          <a:blip r:embed="rId2"/>
          <a:stretch>
            <a:fillRect/>
          </a:stretch>
        </p:blipFill>
        <p:spPr>
          <a:xfrm flipH="1">
            <a:off x="3918856" y="0"/>
            <a:ext cx="8273143" cy="6858000"/>
          </a:xfrm>
          <a:prstGeom prst="rect">
            <a:avLst/>
          </a:prstGeom>
        </p:spPr>
      </p:pic>
      <p:sp>
        <p:nvSpPr>
          <p:cNvPr id="2" name="Title 1">
            <a:extLst>
              <a:ext uri="{FF2B5EF4-FFF2-40B4-BE49-F238E27FC236}">
                <a16:creationId xmlns:a16="http://schemas.microsoft.com/office/drawing/2014/main" id="{97BE9A2C-32E5-48CC-A68F-23A09FF3334E}"/>
              </a:ext>
            </a:extLst>
          </p:cNvPr>
          <p:cNvSpPr>
            <a:spLocks noGrp="1"/>
          </p:cNvSpPr>
          <p:nvPr>
            <p:ph type="ctrTitle"/>
          </p:nvPr>
        </p:nvSpPr>
        <p:spPr>
          <a:xfrm>
            <a:off x="0" y="4012632"/>
            <a:ext cx="3918856" cy="2387600"/>
          </a:xfrm>
        </p:spPr>
        <p:txBody>
          <a:bodyPr>
            <a:normAutofit fontScale="90000"/>
          </a:bodyPr>
          <a:lstStyle/>
          <a:p>
            <a:r>
              <a:rPr lang="en-US" dirty="0"/>
              <a:t>Psalm 24 tells us there are four requirements of holiness to </a:t>
            </a:r>
            <a:r>
              <a:rPr lang="en-US" b="1" u="sng" dirty="0"/>
              <a:t>visit</a:t>
            </a:r>
            <a:r>
              <a:rPr lang="en-US" dirty="0"/>
              <a:t> God, to </a:t>
            </a:r>
            <a:r>
              <a:rPr lang="en-US" i="1" dirty="0"/>
              <a:t>ASCEND</a:t>
            </a:r>
            <a:r>
              <a:rPr lang="en-US" dirty="0"/>
              <a:t> up Mt Zion</a:t>
            </a:r>
            <a:endParaRPr lang="en-PH" dirty="0"/>
          </a:p>
        </p:txBody>
      </p:sp>
      <p:sp>
        <p:nvSpPr>
          <p:cNvPr id="3" name="Subtitle 2">
            <a:extLst>
              <a:ext uri="{FF2B5EF4-FFF2-40B4-BE49-F238E27FC236}">
                <a16:creationId xmlns:a16="http://schemas.microsoft.com/office/drawing/2014/main" id="{71E20E1B-33B9-4BDD-8675-E208B00B2A45}"/>
              </a:ext>
            </a:extLst>
          </p:cNvPr>
          <p:cNvSpPr>
            <a:spLocks noGrp="1"/>
          </p:cNvSpPr>
          <p:nvPr>
            <p:ph type="subTitle" idx="1"/>
          </p:nvPr>
        </p:nvSpPr>
        <p:spPr>
          <a:xfrm>
            <a:off x="3918855" y="4603241"/>
            <a:ext cx="5851678" cy="2107802"/>
          </a:xfrm>
        </p:spPr>
        <p:txBody>
          <a:bodyPr>
            <a:noAutofit/>
          </a:bodyPr>
          <a:lstStyle/>
          <a:p>
            <a:r>
              <a:rPr lang="en-US" sz="4000" b="1" dirty="0">
                <a:ln w="19050">
                  <a:solidFill>
                    <a:sysClr val="windowText" lastClr="000000"/>
                  </a:solidFill>
                </a:ln>
                <a:solidFill>
                  <a:schemeClr val="bg1"/>
                </a:solidFill>
                <a:latin typeface="Arial Rounded MT Bold" panose="020F0704030504030204" pitchFamily="34" charset="0"/>
              </a:rPr>
              <a:t>“Who will ascend into the hill of the Lord? Who may stand in His holy place?” Ps.24:3</a:t>
            </a:r>
            <a:endParaRPr lang="en-PH" sz="4000" b="1" dirty="0">
              <a:ln w="19050">
                <a:solidFill>
                  <a:sysClr val="windowText" lastClr="000000"/>
                </a:solidFill>
              </a:ln>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3819801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907313-BD83-4546-A39A-79FAB76854A0}"/>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D009BBCA-082A-4300-9C7A-0371AD8FF016}"/>
              </a:ext>
            </a:extLst>
          </p:cNvPr>
          <p:cNvSpPr>
            <a:spLocks noGrp="1"/>
          </p:cNvSpPr>
          <p:nvPr>
            <p:ph type="ctrTitle"/>
          </p:nvPr>
        </p:nvSpPr>
        <p:spPr>
          <a:xfrm>
            <a:off x="1524000" y="175306"/>
            <a:ext cx="9144000" cy="2387600"/>
          </a:xfrm>
          <a:ln w="28575">
            <a:solidFill>
              <a:schemeClr val="tx1"/>
            </a:solidFill>
          </a:ln>
        </p:spPr>
        <p:txBody>
          <a:bodyPr>
            <a:normAutofit fontScale="90000"/>
          </a:bodyPr>
          <a:lstStyle/>
          <a:p>
            <a:r>
              <a:rPr lang="en-US" b="1" dirty="0">
                <a:ln w="19050">
                  <a:solidFill>
                    <a:schemeClr val="tx1"/>
                  </a:solidFill>
                </a:ln>
                <a:solidFill>
                  <a:schemeClr val="bg1"/>
                </a:solidFill>
                <a:latin typeface="+mn-lt"/>
              </a:rPr>
              <a:t>Psalm 15 tells us there are 11 requirements of holiness to </a:t>
            </a:r>
            <a:r>
              <a:rPr lang="en-US" b="1" u="sng" dirty="0">
                <a:ln w="19050">
                  <a:solidFill>
                    <a:schemeClr val="tx1"/>
                  </a:solidFill>
                </a:ln>
                <a:solidFill>
                  <a:schemeClr val="bg1"/>
                </a:solidFill>
                <a:latin typeface="+mn-lt"/>
              </a:rPr>
              <a:t>abide</a:t>
            </a:r>
            <a:r>
              <a:rPr lang="en-US" b="1" dirty="0">
                <a:ln w="19050">
                  <a:solidFill>
                    <a:schemeClr val="tx1"/>
                  </a:solidFill>
                </a:ln>
                <a:solidFill>
                  <a:schemeClr val="bg1"/>
                </a:solidFill>
                <a:latin typeface="+mn-lt"/>
              </a:rPr>
              <a:t>, to </a:t>
            </a:r>
            <a:r>
              <a:rPr lang="en-US" b="1" i="1" dirty="0">
                <a:ln w="19050">
                  <a:solidFill>
                    <a:schemeClr val="tx1"/>
                  </a:solidFill>
                </a:ln>
                <a:solidFill>
                  <a:schemeClr val="bg1"/>
                </a:solidFill>
                <a:latin typeface="+mn-lt"/>
              </a:rPr>
              <a:t>LIVE</a:t>
            </a:r>
            <a:r>
              <a:rPr lang="en-US" b="1" dirty="0">
                <a:ln w="19050">
                  <a:solidFill>
                    <a:schemeClr val="tx1"/>
                  </a:solidFill>
                </a:ln>
                <a:solidFill>
                  <a:schemeClr val="bg1"/>
                </a:solidFill>
                <a:latin typeface="+mn-lt"/>
              </a:rPr>
              <a:t> on Mt Zion!</a:t>
            </a:r>
            <a:endParaRPr lang="en-PH" b="1" dirty="0">
              <a:ln w="19050">
                <a:solidFill>
                  <a:schemeClr val="tx1"/>
                </a:solidFill>
              </a:ln>
              <a:solidFill>
                <a:schemeClr val="bg1"/>
              </a:solidFill>
              <a:latin typeface="+mn-lt"/>
            </a:endParaRPr>
          </a:p>
        </p:txBody>
      </p:sp>
      <p:sp>
        <p:nvSpPr>
          <p:cNvPr id="3" name="Subtitle 2">
            <a:extLst>
              <a:ext uri="{FF2B5EF4-FFF2-40B4-BE49-F238E27FC236}">
                <a16:creationId xmlns:a16="http://schemas.microsoft.com/office/drawing/2014/main" id="{0C374B84-C86E-42F3-9FF9-E3A3E9C85FC4}"/>
              </a:ext>
            </a:extLst>
          </p:cNvPr>
          <p:cNvSpPr>
            <a:spLocks noGrp="1"/>
          </p:cNvSpPr>
          <p:nvPr>
            <p:ph type="subTitle" idx="1"/>
          </p:nvPr>
        </p:nvSpPr>
        <p:spPr>
          <a:xfrm>
            <a:off x="741405" y="4295095"/>
            <a:ext cx="10626811" cy="1655762"/>
          </a:xfrm>
        </p:spPr>
        <p:txBody>
          <a:bodyPr>
            <a:noAutofit/>
          </a:bodyPr>
          <a:lstStyle/>
          <a:p>
            <a:r>
              <a:rPr lang="en-US" sz="5400" b="1" dirty="0">
                <a:ln w="19050">
                  <a:solidFill>
                    <a:schemeClr val="tx1"/>
                  </a:solidFill>
                </a:ln>
                <a:solidFill>
                  <a:schemeClr val="bg1"/>
                </a:solidFill>
                <a:latin typeface="Arial Rounded MT Bold" panose="020F0704030504030204" pitchFamily="34" charset="0"/>
              </a:rPr>
              <a:t>“Lord, who may abide in Your tabernacle? Who may dwell in Your holy hill?” –Ps.15:1</a:t>
            </a:r>
            <a:endParaRPr lang="en-PH" sz="5400" b="1" dirty="0">
              <a:ln w="19050">
                <a:solidFill>
                  <a:schemeClr val="tx1"/>
                </a:solidFill>
              </a:ln>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1185166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FB274F-75A3-4940-A2CC-9A048BBB6E22}"/>
              </a:ext>
            </a:extLst>
          </p:cNvPr>
          <p:cNvPicPr>
            <a:picLocks noChangeAspect="1"/>
          </p:cNvPicPr>
          <p:nvPr/>
        </p:nvPicPr>
        <p:blipFill rotWithShape="1">
          <a:blip r:embed="rId2"/>
          <a:srcRect b="11111"/>
          <a:stretch/>
        </p:blipFill>
        <p:spPr>
          <a:xfrm>
            <a:off x="0" y="0"/>
            <a:ext cx="12192001" cy="6858000"/>
          </a:xfrm>
          <a:prstGeom prst="rect">
            <a:avLst/>
          </a:prstGeom>
        </p:spPr>
      </p:pic>
      <p:sp>
        <p:nvSpPr>
          <p:cNvPr id="5" name="Rectangle 4">
            <a:extLst>
              <a:ext uri="{FF2B5EF4-FFF2-40B4-BE49-F238E27FC236}">
                <a16:creationId xmlns:a16="http://schemas.microsoft.com/office/drawing/2014/main" id="{186E1168-53BA-4DFC-B187-4CAAF859E971}"/>
              </a:ext>
            </a:extLst>
          </p:cNvPr>
          <p:cNvSpPr/>
          <p:nvPr/>
        </p:nvSpPr>
        <p:spPr>
          <a:xfrm>
            <a:off x="152399" y="4938058"/>
            <a:ext cx="11839576" cy="1938992"/>
          </a:xfrm>
          <a:prstGeom prst="rect">
            <a:avLst/>
          </a:prstGeom>
        </p:spPr>
        <p:txBody>
          <a:bodyPr wrap="square">
            <a:spAutoFit/>
          </a:bodyPr>
          <a:lstStyle/>
          <a:p>
            <a:pPr algn="r"/>
            <a:r>
              <a:rPr lang="en-US" sz="4000" b="1" i="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GET MORE FILLED WITH THE LIGHT OF GOD! WITH HIS HOLINESS! GET FILLED WITH</a:t>
            </a:r>
          </a:p>
          <a:p>
            <a:pPr algn="r"/>
            <a:r>
              <a:rPr lang="en-US" sz="4000" b="1" i="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GOD’S PURITY AND POWER!</a:t>
            </a:r>
          </a:p>
        </p:txBody>
      </p:sp>
      <p:sp>
        <p:nvSpPr>
          <p:cNvPr id="6" name="Rectangle 5">
            <a:extLst>
              <a:ext uri="{FF2B5EF4-FFF2-40B4-BE49-F238E27FC236}">
                <a16:creationId xmlns:a16="http://schemas.microsoft.com/office/drawing/2014/main" id="{F7595797-665D-4B15-8983-95AEEF00C434}"/>
              </a:ext>
            </a:extLst>
          </p:cNvPr>
          <p:cNvSpPr/>
          <p:nvPr/>
        </p:nvSpPr>
        <p:spPr>
          <a:xfrm>
            <a:off x="152399" y="259483"/>
            <a:ext cx="11601450" cy="1569660"/>
          </a:xfrm>
          <a:prstGeom prst="rect">
            <a:avLst/>
          </a:prstGeom>
        </p:spPr>
        <p:txBody>
          <a:bodyPr wrap="square">
            <a:spAutoFit/>
          </a:bodyPr>
          <a:lstStyle/>
          <a:p>
            <a:r>
              <a:rPr lang="en-US" sz="4800" b="1" i="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HOW CAN WE FACE THESE DAYS</a:t>
            </a:r>
          </a:p>
          <a:p>
            <a:r>
              <a:rPr lang="en-US" sz="4800" b="1" i="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OF DARKNESS?</a:t>
            </a:r>
          </a:p>
        </p:txBody>
      </p:sp>
    </p:spTree>
    <p:extLst>
      <p:ext uri="{BB962C8B-B14F-4D97-AF65-F5344CB8AC3E}">
        <p14:creationId xmlns:p14="http://schemas.microsoft.com/office/powerpoint/2010/main" val="1741135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1200F-5ADF-4A60-9BC4-87F0FADBB018}"/>
              </a:ext>
            </a:extLst>
          </p:cNvPr>
          <p:cNvSpPr>
            <a:spLocks noGrp="1"/>
          </p:cNvSpPr>
          <p:nvPr>
            <p:ph type="ctrTitle"/>
          </p:nvPr>
        </p:nvSpPr>
        <p:spPr/>
        <p:txBody>
          <a:bodyPr/>
          <a:lstStyle/>
          <a:p>
            <a:endParaRPr lang="en-US" dirty="0"/>
          </a:p>
        </p:txBody>
      </p:sp>
      <p:pic>
        <p:nvPicPr>
          <p:cNvPr id="4" name="Picture 3">
            <a:extLst>
              <a:ext uri="{FF2B5EF4-FFF2-40B4-BE49-F238E27FC236}">
                <a16:creationId xmlns:a16="http://schemas.microsoft.com/office/drawing/2014/main" id="{4D8C0CAF-A4BF-4B28-A12D-E2AE2134936D}"/>
              </a:ext>
            </a:extLst>
          </p:cNvPr>
          <p:cNvPicPr>
            <a:picLocks noChangeAspect="1"/>
          </p:cNvPicPr>
          <p:nvPr/>
        </p:nvPicPr>
        <p:blipFill rotWithShape="1">
          <a:blip r:embed="rId2"/>
          <a:srcRect l="57" t="7277" r="-57" b="15667"/>
          <a:stretch/>
        </p:blipFill>
        <p:spPr>
          <a:xfrm>
            <a:off x="0" y="0"/>
            <a:ext cx="12199011" cy="6858000"/>
          </a:xfrm>
          <a:prstGeom prst="rect">
            <a:avLst/>
          </a:prstGeom>
        </p:spPr>
      </p:pic>
      <p:sp>
        <p:nvSpPr>
          <p:cNvPr id="3" name="Subtitle 2">
            <a:extLst>
              <a:ext uri="{FF2B5EF4-FFF2-40B4-BE49-F238E27FC236}">
                <a16:creationId xmlns:a16="http://schemas.microsoft.com/office/drawing/2014/main" id="{25B4299D-CAFF-4E69-A220-46C5ADDB3336}"/>
              </a:ext>
            </a:extLst>
          </p:cNvPr>
          <p:cNvSpPr>
            <a:spLocks noGrp="1"/>
          </p:cNvSpPr>
          <p:nvPr>
            <p:ph type="subTitle" idx="1"/>
          </p:nvPr>
        </p:nvSpPr>
        <p:spPr>
          <a:xfrm>
            <a:off x="171450" y="256118"/>
            <a:ext cx="10972800" cy="2887131"/>
          </a:xfrm>
        </p:spPr>
        <p:txBody>
          <a:bodyPr>
            <a:normAutofit/>
          </a:bodyPr>
          <a:lstStyle/>
          <a:p>
            <a:pPr algn="l"/>
            <a:r>
              <a:rPr lang="en-US" sz="3600" b="1" i="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OB.21 - DELIVERERS</a:t>
            </a:r>
          </a:p>
          <a:p>
            <a:pPr algn="l"/>
            <a:r>
              <a:rPr lang="en-US" sz="3600" b="1" i="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WILL ASCEND UP ON MT ZION,</a:t>
            </a:r>
          </a:p>
          <a:p>
            <a:pPr algn="l"/>
            <a:r>
              <a:rPr lang="en-US" sz="3600" b="1" i="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AND THE KINGDOM</a:t>
            </a:r>
          </a:p>
          <a:p>
            <a:pPr algn="l"/>
            <a:r>
              <a:rPr lang="en-US" sz="3600" b="1" i="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WILL BE THE LORD’S.</a:t>
            </a:r>
          </a:p>
        </p:txBody>
      </p:sp>
    </p:spTree>
    <p:extLst>
      <p:ext uri="{BB962C8B-B14F-4D97-AF65-F5344CB8AC3E}">
        <p14:creationId xmlns:p14="http://schemas.microsoft.com/office/powerpoint/2010/main" val="4143810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52C3-D132-4D2B-81C3-F8A1707172C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9351EC1-02D2-4490-AA1F-B31ABFE7B7B8}"/>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8B06E007-CD2A-4A15-BE9E-F5B9ED3545C7}"/>
              </a:ext>
            </a:extLst>
          </p:cNvPr>
          <p:cNvPicPr>
            <a:picLocks noChangeAspect="1"/>
          </p:cNvPicPr>
          <p:nvPr/>
        </p:nvPicPr>
        <p:blipFill rotWithShape="1">
          <a:blip r:embed="rId2">
            <a:extLst>
              <a:ext uri="{28A0092B-C50C-407E-A947-70E740481C1C}">
                <a14:useLocalDpi xmlns:a14="http://schemas.microsoft.com/office/drawing/2010/main" val="0"/>
              </a:ext>
            </a:extLst>
          </a:blip>
          <a:srcRect t="8346" b="2224"/>
          <a:stretch/>
        </p:blipFill>
        <p:spPr>
          <a:xfrm>
            <a:off x="1" y="-1"/>
            <a:ext cx="12192000" cy="6915371"/>
          </a:xfrm>
          <a:prstGeom prst="rect">
            <a:avLst/>
          </a:prstGeom>
        </p:spPr>
      </p:pic>
      <p:sp>
        <p:nvSpPr>
          <p:cNvPr id="6" name="Rectangle 5">
            <a:extLst>
              <a:ext uri="{FF2B5EF4-FFF2-40B4-BE49-F238E27FC236}">
                <a16:creationId xmlns:a16="http://schemas.microsoft.com/office/drawing/2014/main" id="{6AA6CE96-5095-4993-BC71-199F12C7656E}"/>
              </a:ext>
            </a:extLst>
          </p:cNvPr>
          <p:cNvSpPr/>
          <p:nvPr/>
        </p:nvSpPr>
        <p:spPr>
          <a:xfrm>
            <a:off x="3659969" y="124261"/>
            <a:ext cx="8699818" cy="1569660"/>
          </a:xfrm>
          <a:prstGeom prst="rect">
            <a:avLst/>
          </a:prstGeom>
        </p:spPr>
        <p:txBody>
          <a:bodyPr wrap="none">
            <a:spAutoFit/>
          </a:bodyPr>
          <a:lstStyle/>
          <a:p>
            <a:pPr algn="ctr"/>
            <a:r>
              <a:rPr lang="en-US" sz="4800" b="1" dirty="0">
                <a:ln>
                  <a:solidFill>
                    <a:sysClr val="windowText" lastClr="000000"/>
                  </a:solidFill>
                </a:ln>
                <a:effectLst>
                  <a:glow rad="228600">
                    <a:schemeClr val="bg1">
                      <a:alpha val="40000"/>
                    </a:schemeClr>
                  </a:glow>
                  <a:outerShdw blurRad="38100" dist="38100" dir="2700000" algn="tl">
                    <a:srgbClr val="000000">
                      <a:alpha val="43137"/>
                    </a:srgbClr>
                  </a:outerShdw>
                </a:effectLst>
                <a:latin typeface="Arial" panose="020B0604020202020204" pitchFamily="34" charset="0"/>
              </a:rPr>
              <a:t>CHURCH, LET’S GET READY</a:t>
            </a:r>
          </a:p>
          <a:p>
            <a:pPr algn="ctr"/>
            <a:r>
              <a:rPr lang="en-US" sz="4800" b="1" dirty="0">
                <a:ln>
                  <a:solidFill>
                    <a:sysClr val="windowText" lastClr="000000"/>
                  </a:solidFill>
                </a:ln>
                <a:effectLst>
                  <a:glow rad="228600">
                    <a:schemeClr val="bg1">
                      <a:alpha val="40000"/>
                    </a:schemeClr>
                  </a:glow>
                  <a:outerShdw blurRad="38100" dist="38100" dir="2700000" algn="tl">
                    <a:srgbClr val="000000">
                      <a:alpha val="43137"/>
                    </a:srgbClr>
                  </a:outerShdw>
                </a:effectLst>
                <a:latin typeface="Arial" panose="020B0604020202020204" pitchFamily="34" charset="0"/>
              </a:rPr>
              <a:t>-PREPARE THE WAY!</a:t>
            </a:r>
          </a:p>
        </p:txBody>
      </p:sp>
      <p:sp>
        <p:nvSpPr>
          <p:cNvPr id="7" name="Rectangle 6">
            <a:extLst>
              <a:ext uri="{FF2B5EF4-FFF2-40B4-BE49-F238E27FC236}">
                <a16:creationId xmlns:a16="http://schemas.microsoft.com/office/drawing/2014/main" id="{8B0A0ED1-884F-48AB-AEEF-F45EE5E69218}"/>
              </a:ext>
            </a:extLst>
          </p:cNvPr>
          <p:cNvSpPr/>
          <p:nvPr/>
        </p:nvSpPr>
        <p:spPr>
          <a:xfrm>
            <a:off x="0" y="5224202"/>
            <a:ext cx="12192000" cy="1691169"/>
          </a:xfrm>
          <a:prstGeom prst="rect">
            <a:avLst/>
          </a:prstGeom>
        </p:spPr>
        <p:txBody>
          <a:bodyPr wrap="square">
            <a:spAutoFit/>
          </a:bodyPr>
          <a:lstStyle/>
          <a:p>
            <a:pPr algn="ctr">
              <a:lnSpc>
                <a:spcPts val="6500"/>
              </a:lnSpc>
            </a:pPr>
            <a:r>
              <a:rPr lang="en-US" sz="4800" b="1" dirty="0">
                <a:ln>
                  <a:solidFill>
                    <a:sysClr val="windowText" lastClr="000000"/>
                  </a:solidFill>
                </a:ln>
                <a:effectLst>
                  <a:glow rad="228600">
                    <a:schemeClr val="bg1">
                      <a:alpha val="40000"/>
                    </a:schemeClr>
                  </a:glow>
                  <a:outerShdw blurRad="38100" dist="38100" dir="2700000" algn="tl">
                    <a:srgbClr val="000000">
                      <a:alpha val="43137"/>
                    </a:srgbClr>
                  </a:outerShdw>
                </a:effectLst>
                <a:latin typeface="Arial" panose="020B0604020202020204" pitchFamily="34" charset="0"/>
              </a:rPr>
              <a:t>IT IS TIME TO MOVE ON- </a:t>
            </a:r>
          </a:p>
          <a:p>
            <a:pPr algn="ctr">
              <a:lnSpc>
                <a:spcPts val="6500"/>
              </a:lnSpc>
            </a:pPr>
            <a:r>
              <a:rPr lang="en-US" sz="4800" b="1" dirty="0">
                <a:ln>
                  <a:solidFill>
                    <a:sysClr val="windowText" lastClr="000000"/>
                  </a:solidFill>
                </a:ln>
                <a:effectLst>
                  <a:glow rad="228600">
                    <a:schemeClr val="bg1">
                      <a:alpha val="40000"/>
                    </a:schemeClr>
                  </a:glow>
                  <a:outerShdw blurRad="38100" dist="38100" dir="2700000" algn="tl">
                    <a:srgbClr val="000000">
                      <a:alpha val="43137"/>
                    </a:srgbClr>
                  </a:outerShdw>
                </a:effectLst>
                <a:latin typeface="Arial" panose="020B0604020202020204" pitchFamily="34" charset="0"/>
              </a:rPr>
              <a:t>OUR CALLING IS TO MT. ZION!</a:t>
            </a:r>
          </a:p>
        </p:txBody>
      </p:sp>
    </p:spTree>
    <p:extLst>
      <p:ext uri="{BB962C8B-B14F-4D97-AF65-F5344CB8AC3E}">
        <p14:creationId xmlns:p14="http://schemas.microsoft.com/office/powerpoint/2010/main" val="3024670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528914-09CB-443F-9F84-28080189BD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42999"/>
            <a:ext cx="12191998" cy="9143998"/>
          </a:xfrm>
          <a:prstGeom prst="rect">
            <a:avLst/>
          </a:prstGeom>
        </p:spPr>
      </p:pic>
      <p:sp>
        <p:nvSpPr>
          <p:cNvPr id="2" name="Title 1">
            <a:extLst>
              <a:ext uri="{FF2B5EF4-FFF2-40B4-BE49-F238E27FC236}">
                <a16:creationId xmlns:a16="http://schemas.microsoft.com/office/drawing/2014/main" id="{0631A6DA-357F-47EF-AD72-F3F3788BF8E6}"/>
              </a:ext>
            </a:extLst>
          </p:cNvPr>
          <p:cNvSpPr>
            <a:spLocks noGrp="1"/>
          </p:cNvSpPr>
          <p:nvPr>
            <p:ph type="ctrTitle"/>
          </p:nvPr>
        </p:nvSpPr>
        <p:spPr>
          <a:xfrm>
            <a:off x="0" y="4470400"/>
            <a:ext cx="12192000" cy="2387600"/>
          </a:xfrm>
        </p:spPr>
        <p:txBody>
          <a:bodyPr>
            <a:noAutofit/>
          </a:bodyPr>
          <a:lstStyle/>
          <a:p>
            <a:r>
              <a:rPr lang="en-US" sz="3400" dirty="0">
                <a:solidFill>
                  <a:schemeClr val="bg1"/>
                </a:solidFill>
                <a:latin typeface="+mn-lt"/>
              </a:rPr>
              <a:t>“Arise, shine; </a:t>
            </a:r>
            <a:r>
              <a:rPr lang="en-US" sz="3400" b="1" dirty="0">
                <a:ln w="12700">
                  <a:solidFill>
                    <a:schemeClr val="tx1"/>
                  </a:solidFill>
                </a:ln>
                <a:solidFill>
                  <a:schemeClr val="bg1"/>
                </a:solidFill>
                <a:latin typeface="Arial Black" panose="020B0A04020102020204" pitchFamily="34" charset="0"/>
              </a:rPr>
              <a:t>for</a:t>
            </a:r>
            <a:r>
              <a:rPr lang="en-US" sz="3400" b="1" dirty="0">
                <a:ln w="12700">
                  <a:solidFill>
                    <a:schemeClr val="tx1"/>
                  </a:solidFill>
                </a:ln>
                <a:solidFill>
                  <a:schemeClr val="bg1"/>
                </a:solidFill>
                <a:latin typeface="+mn-lt"/>
              </a:rPr>
              <a:t> </a:t>
            </a:r>
            <a:r>
              <a:rPr lang="en-US" sz="3400" b="1" dirty="0">
                <a:ln w="12700">
                  <a:solidFill>
                    <a:schemeClr val="tx1"/>
                  </a:solidFill>
                </a:ln>
                <a:solidFill>
                  <a:schemeClr val="bg1"/>
                </a:solidFill>
                <a:latin typeface="Arial Black" panose="020B0A04020102020204" pitchFamily="34" charset="0"/>
                <a:cs typeface="Arial" panose="020B0604020202020204" pitchFamily="34" charset="0"/>
              </a:rPr>
              <a:t>your</a:t>
            </a:r>
            <a:r>
              <a:rPr lang="en-US" sz="3400" b="1" dirty="0">
                <a:ln w="12700">
                  <a:solidFill>
                    <a:schemeClr val="tx1"/>
                  </a:solidFill>
                </a:ln>
                <a:solidFill>
                  <a:schemeClr val="bg1"/>
                </a:solidFill>
                <a:latin typeface="Arial" panose="020B0604020202020204" pitchFamily="34" charset="0"/>
                <a:cs typeface="Arial" panose="020B0604020202020204" pitchFamily="34" charset="0"/>
              </a:rPr>
              <a:t> </a:t>
            </a:r>
            <a:r>
              <a:rPr lang="en-US" sz="3400" b="1" dirty="0">
                <a:ln w="12700">
                  <a:solidFill>
                    <a:schemeClr val="tx1"/>
                  </a:solidFill>
                </a:ln>
                <a:solidFill>
                  <a:schemeClr val="bg1"/>
                </a:solidFill>
                <a:latin typeface="Arial Black" panose="020B0A04020102020204" pitchFamily="34" charset="0"/>
                <a:cs typeface="Arial" panose="020B0604020202020204" pitchFamily="34" charset="0"/>
              </a:rPr>
              <a:t>light has come! </a:t>
            </a:r>
            <a:r>
              <a:rPr lang="en-US" sz="3400" dirty="0">
                <a:solidFill>
                  <a:schemeClr val="bg1"/>
                </a:solidFill>
                <a:latin typeface="+mn-lt"/>
              </a:rPr>
              <a:t>And the glory of the Lord is risen upon you. </a:t>
            </a:r>
            <a:r>
              <a:rPr lang="en-US" sz="3400" b="1" dirty="0">
                <a:ln w="12700">
                  <a:solidFill>
                    <a:schemeClr val="tx1"/>
                  </a:solidFill>
                </a:ln>
                <a:solidFill>
                  <a:schemeClr val="bg1"/>
                </a:solidFill>
                <a:latin typeface="Arial Black" panose="020B0A04020102020204" pitchFamily="34" charset="0"/>
              </a:rPr>
              <a:t>For behold, darkness </a:t>
            </a:r>
            <a:r>
              <a:rPr lang="en-US" sz="3400" dirty="0">
                <a:solidFill>
                  <a:schemeClr val="bg1"/>
                </a:solidFill>
                <a:latin typeface="+mn-lt"/>
              </a:rPr>
              <a:t>shall cover the earth, and deep darkness the people; but the Lord will arise over you, and His glory will be seen upon you. The Gentiles shall come to your light, and kings to the brightness of your rising.” -Is.60:1-3</a:t>
            </a:r>
            <a:endParaRPr lang="en-PH" sz="3400" dirty="0">
              <a:solidFill>
                <a:schemeClr val="bg1"/>
              </a:solidFill>
              <a:latin typeface="+mn-lt"/>
            </a:endParaRPr>
          </a:p>
        </p:txBody>
      </p:sp>
      <p:sp>
        <p:nvSpPr>
          <p:cNvPr id="3" name="Subtitle 2">
            <a:extLst>
              <a:ext uri="{FF2B5EF4-FFF2-40B4-BE49-F238E27FC236}">
                <a16:creationId xmlns:a16="http://schemas.microsoft.com/office/drawing/2014/main" id="{3873B811-5CC4-4839-83E5-5EA4088355DE}"/>
              </a:ext>
            </a:extLst>
          </p:cNvPr>
          <p:cNvSpPr>
            <a:spLocks noGrp="1"/>
          </p:cNvSpPr>
          <p:nvPr>
            <p:ph type="subTitle" idx="1"/>
          </p:nvPr>
        </p:nvSpPr>
        <p:spPr>
          <a:xfrm>
            <a:off x="163284" y="190725"/>
            <a:ext cx="11865429" cy="1655762"/>
          </a:xfrm>
        </p:spPr>
        <p:txBody>
          <a:bodyPr>
            <a:noAutofit/>
          </a:bodyPr>
          <a:lstStyle/>
          <a:p>
            <a:r>
              <a:rPr lang="en-US" sz="4000" dirty="0">
                <a:ln w="12700">
                  <a:solidFill>
                    <a:schemeClr val="tx1"/>
                  </a:solidFill>
                </a:ln>
                <a:solidFill>
                  <a:schemeClr val="bg1"/>
                </a:solidFill>
                <a:latin typeface="Arial Black" panose="020B0A04020102020204" pitchFamily="34" charset="0"/>
              </a:rPr>
              <a:t>THESE ARE THE DAYS WHEN WE WILL SEE INCREASING TROUBLES IN THE EARTH -THESE ARE ALSO THE DAYS WHEN WE WILL SEE REVIVAL ARISING! </a:t>
            </a:r>
            <a:endParaRPr lang="en-PH" sz="4000" dirty="0">
              <a:ln w="12700">
                <a:solidFill>
                  <a:schemeClr val="tx1"/>
                </a:solidFill>
              </a:ln>
              <a:solidFill>
                <a:schemeClr val="bg1"/>
              </a:solidFill>
              <a:latin typeface="Arial Black" panose="020B0A04020102020204" pitchFamily="34" charset="0"/>
            </a:endParaRPr>
          </a:p>
        </p:txBody>
      </p:sp>
    </p:spTree>
    <p:extLst>
      <p:ext uri="{BB962C8B-B14F-4D97-AF65-F5344CB8AC3E}">
        <p14:creationId xmlns:p14="http://schemas.microsoft.com/office/powerpoint/2010/main" val="998748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5A9D6-9F92-4D61-AAD3-460C55A18922}"/>
              </a:ext>
            </a:extLst>
          </p:cNvPr>
          <p:cNvSpPr>
            <a:spLocks noGrp="1"/>
          </p:cNvSpPr>
          <p:nvPr>
            <p:ph type="ctrTitle"/>
          </p:nvPr>
        </p:nvSpPr>
        <p:spPr/>
        <p:txBody>
          <a:bodyPr/>
          <a:lstStyle/>
          <a:p>
            <a:endParaRPr lang="en-PH" dirty="0"/>
          </a:p>
        </p:txBody>
      </p:sp>
      <p:sp>
        <p:nvSpPr>
          <p:cNvPr id="3" name="Subtitle 2">
            <a:extLst>
              <a:ext uri="{FF2B5EF4-FFF2-40B4-BE49-F238E27FC236}">
                <a16:creationId xmlns:a16="http://schemas.microsoft.com/office/drawing/2014/main" id="{8B5EF70E-CE64-42DB-927F-7F4FC3CB4749}"/>
              </a:ext>
            </a:extLst>
          </p:cNvPr>
          <p:cNvSpPr>
            <a:spLocks noGrp="1"/>
          </p:cNvSpPr>
          <p:nvPr>
            <p:ph type="subTitle" idx="1"/>
          </p:nvPr>
        </p:nvSpPr>
        <p:spPr/>
        <p:txBody>
          <a:bodyPr/>
          <a:lstStyle/>
          <a:p>
            <a:endParaRPr lang="en-PH"/>
          </a:p>
        </p:txBody>
      </p:sp>
      <p:pic>
        <p:nvPicPr>
          <p:cNvPr id="5" name="Picture 4">
            <a:extLst>
              <a:ext uri="{FF2B5EF4-FFF2-40B4-BE49-F238E27FC236}">
                <a16:creationId xmlns:a16="http://schemas.microsoft.com/office/drawing/2014/main" id="{6911F539-0540-4118-827C-6C24A80DE315}"/>
              </a:ext>
            </a:extLst>
          </p:cNvPr>
          <p:cNvPicPr>
            <a:picLocks noChangeAspect="1"/>
          </p:cNvPicPr>
          <p:nvPr/>
        </p:nvPicPr>
        <p:blipFill>
          <a:blip r:embed="rId2"/>
          <a:stretch>
            <a:fillRect/>
          </a:stretch>
        </p:blipFill>
        <p:spPr>
          <a:xfrm>
            <a:off x="-3556000" y="0"/>
            <a:ext cx="18288000" cy="6858000"/>
          </a:xfrm>
          <a:prstGeom prst="rect">
            <a:avLst/>
          </a:prstGeom>
        </p:spPr>
      </p:pic>
      <p:sp>
        <p:nvSpPr>
          <p:cNvPr id="7" name="TextBox 6">
            <a:extLst>
              <a:ext uri="{FF2B5EF4-FFF2-40B4-BE49-F238E27FC236}">
                <a16:creationId xmlns:a16="http://schemas.microsoft.com/office/drawing/2014/main" id="{89BB2180-888D-4D44-93AD-5B94CBC46335}"/>
              </a:ext>
            </a:extLst>
          </p:cNvPr>
          <p:cNvSpPr txBox="1"/>
          <p:nvPr/>
        </p:nvSpPr>
        <p:spPr>
          <a:xfrm>
            <a:off x="0" y="686080"/>
            <a:ext cx="5715000" cy="3170099"/>
          </a:xfrm>
          <a:prstGeom prst="rect">
            <a:avLst/>
          </a:prstGeom>
          <a:noFill/>
        </p:spPr>
        <p:txBody>
          <a:bodyPr wrap="square">
            <a:spAutoFit/>
          </a:bodyPr>
          <a:lstStyle/>
          <a:p>
            <a:r>
              <a:rPr lang="en-US" sz="4000" b="1" dirty="0"/>
              <a:t>GOD SENT A MESSENGER TO PREPARE THE NATION OF ISRAEL FOR THE 1</a:t>
            </a:r>
            <a:r>
              <a:rPr lang="en-US" sz="4000" b="1" baseline="30000" dirty="0"/>
              <a:t>ST</a:t>
            </a:r>
            <a:endParaRPr lang="en-US" sz="4000" b="1" dirty="0"/>
          </a:p>
          <a:p>
            <a:r>
              <a:rPr lang="en-US" sz="4000" b="1" dirty="0"/>
              <a:t>COMING OF CHRIST- TO</a:t>
            </a:r>
          </a:p>
          <a:p>
            <a:r>
              <a:rPr lang="en-US" sz="4000" b="1" dirty="0"/>
              <a:t>START A REVIVAL!</a:t>
            </a:r>
            <a:endParaRPr lang="en-PH" sz="4000" b="1" dirty="0"/>
          </a:p>
        </p:txBody>
      </p:sp>
      <p:sp>
        <p:nvSpPr>
          <p:cNvPr id="9" name="TextBox 8">
            <a:extLst>
              <a:ext uri="{FF2B5EF4-FFF2-40B4-BE49-F238E27FC236}">
                <a16:creationId xmlns:a16="http://schemas.microsoft.com/office/drawing/2014/main" id="{37D99F8B-4069-44B6-AAED-ADC3560A6E77}"/>
              </a:ext>
            </a:extLst>
          </p:cNvPr>
          <p:cNvSpPr txBox="1"/>
          <p:nvPr/>
        </p:nvSpPr>
        <p:spPr>
          <a:xfrm>
            <a:off x="165100" y="4949783"/>
            <a:ext cx="11620500" cy="2031325"/>
          </a:xfrm>
          <a:prstGeom prst="rect">
            <a:avLst/>
          </a:prstGeom>
          <a:noFill/>
        </p:spPr>
        <p:txBody>
          <a:bodyPr wrap="square">
            <a:spAutoFit/>
          </a:bodyPr>
          <a:lstStyle/>
          <a:p>
            <a:pPr algn="ctr"/>
            <a:r>
              <a:rPr lang="en-US" sz="4200" dirty="0">
                <a:ln w="12700">
                  <a:solidFill>
                    <a:sysClr val="windowText" lastClr="000000"/>
                  </a:solidFill>
                </a:ln>
                <a:solidFill>
                  <a:schemeClr val="bg1"/>
                </a:solidFill>
                <a:latin typeface="Arial Black" panose="020B0A04020102020204" pitchFamily="34" charset="0"/>
              </a:rPr>
              <a:t>In our time God will send many messengers, to prepare all the nations for the 2nd Coming of Christ! </a:t>
            </a:r>
            <a:endParaRPr lang="en-PH" sz="4200" dirty="0">
              <a:ln w="12700">
                <a:solidFill>
                  <a:sysClr val="windowText" lastClr="000000"/>
                </a:solidFill>
              </a:ln>
              <a:solidFill>
                <a:schemeClr val="bg1"/>
              </a:solidFill>
              <a:latin typeface="Arial Black" panose="020B0A04020102020204" pitchFamily="34" charset="0"/>
            </a:endParaRPr>
          </a:p>
        </p:txBody>
      </p:sp>
    </p:spTree>
    <p:extLst>
      <p:ext uri="{BB962C8B-B14F-4D97-AF65-F5344CB8AC3E}">
        <p14:creationId xmlns:p14="http://schemas.microsoft.com/office/powerpoint/2010/main" val="3507900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B141B1-C272-4CE1-9B4F-3B85141266C2}"/>
              </a:ext>
            </a:extLst>
          </p:cNvPr>
          <p:cNvPicPr>
            <a:picLocks noChangeAspect="1"/>
          </p:cNvPicPr>
          <p:nvPr/>
        </p:nvPicPr>
        <p:blipFill rotWithShape="1">
          <a:blip r:embed="rId2">
            <a:extLst>
              <a:ext uri="{28A0092B-C50C-407E-A947-70E740481C1C}">
                <a14:useLocalDpi xmlns:a14="http://schemas.microsoft.com/office/drawing/2010/main" val="0"/>
              </a:ext>
            </a:extLst>
          </a:blip>
          <a:srcRect l="35057"/>
          <a:stretch/>
        </p:blipFill>
        <p:spPr>
          <a:xfrm>
            <a:off x="0" y="0"/>
            <a:ext cx="6623538" cy="6858000"/>
          </a:xfrm>
          <a:prstGeom prst="rect">
            <a:avLst/>
          </a:prstGeom>
        </p:spPr>
      </p:pic>
      <p:sp>
        <p:nvSpPr>
          <p:cNvPr id="2" name="Title 1">
            <a:extLst>
              <a:ext uri="{FF2B5EF4-FFF2-40B4-BE49-F238E27FC236}">
                <a16:creationId xmlns:a16="http://schemas.microsoft.com/office/drawing/2014/main" id="{C913DC36-D712-4A3A-A2FE-7A97C18B487E}"/>
              </a:ext>
            </a:extLst>
          </p:cNvPr>
          <p:cNvSpPr>
            <a:spLocks noGrp="1"/>
          </p:cNvSpPr>
          <p:nvPr>
            <p:ph type="ctrTitle"/>
          </p:nvPr>
        </p:nvSpPr>
        <p:spPr>
          <a:xfrm>
            <a:off x="-760021" y="390630"/>
            <a:ext cx="7459466" cy="6106149"/>
          </a:xfrm>
          <a:ln w="19050">
            <a:noFill/>
          </a:ln>
        </p:spPr>
        <p:txBody>
          <a:bodyPr>
            <a:noAutofit/>
          </a:bodyPr>
          <a:lstStyle/>
          <a:p>
            <a:r>
              <a:rPr lang="en-US" sz="4400" b="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ea typeface="+mn-ea"/>
                <a:cs typeface="+mn-cs"/>
              </a:rPr>
              <a:t>A ROADMAP </a:t>
            </a:r>
            <a:br>
              <a:rPr lang="en-US" sz="4400" b="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ea typeface="+mn-ea"/>
                <a:cs typeface="+mn-cs"/>
              </a:rPr>
            </a:br>
            <a:r>
              <a:rPr lang="en-US" sz="4400" b="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ea typeface="+mn-ea"/>
                <a:cs typeface="+mn-cs"/>
              </a:rPr>
              <a:t>TO REVIVAL  </a:t>
            </a:r>
            <a:br>
              <a:rPr lang="en-US" sz="4400" b="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ea typeface="+mn-ea"/>
                <a:cs typeface="+mn-cs"/>
              </a:rPr>
            </a:br>
            <a:r>
              <a:rPr lang="en-US" sz="4400" b="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ea typeface="+mn-ea"/>
                <a:cs typeface="+mn-cs"/>
              </a:rPr>
              <a:t>Isaiah 35:1-10</a:t>
            </a:r>
            <a:br>
              <a:rPr lang="en-US" sz="5400" dirty="0">
                <a:solidFill>
                  <a:schemeClr val="bg1"/>
                </a:solidFill>
              </a:rPr>
            </a:br>
            <a:br>
              <a:rPr lang="en-US" sz="5400" dirty="0">
                <a:solidFill>
                  <a:schemeClr val="bg1"/>
                </a:solidFill>
              </a:rPr>
            </a:br>
            <a:br>
              <a:rPr lang="en-US" sz="6600" dirty="0">
                <a:solidFill>
                  <a:schemeClr val="bg1"/>
                </a:solidFill>
              </a:rPr>
            </a:br>
            <a:br>
              <a:rPr lang="en-US" sz="5400" dirty="0">
                <a:solidFill>
                  <a:schemeClr val="bg1"/>
                </a:solidFill>
              </a:rPr>
            </a:br>
            <a:r>
              <a:rPr lang="en-US" sz="4400" b="1"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ea typeface="+mn-ea"/>
                <a:cs typeface="+mn-cs"/>
              </a:rPr>
              <a:t>1) FROM THE </a:t>
            </a:r>
            <a:br>
              <a:rPr lang="en-US" sz="4400" b="1"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ea typeface="+mn-ea"/>
                <a:cs typeface="+mn-cs"/>
              </a:rPr>
            </a:br>
            <a:r>
              <a:rPr lang="en-US" sz="4400" b="1"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ea typeface="+mn-ea"/>
                <a:cs typeface="+mn-cs"/>
              </a:rPr>
              <a:t>WILDERNESS,</a:t>
            </a:r>
            <a:br>
              <a:rPr lang="en-US" sz="4400" b="1"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ea typeface="+mn-ea"/>
                <a:cs typeface="+mn-cs"/>
              </a:rPr>
            </a:br>
            <a:r>
              <a:rPr lang="en-US" sz="4400" b="1"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ea typeface="+mn-ea"/>
                <a:cs typeface="+mn-cs"/>
              </a:rPr>
              <a:t>Isaiah 35:1-7 </a:t>
            </a:r>
          </a:p>
        </p:txBody>
      </p:sp>
      <p:pic>
        <p:nvPicPr>
          <p:cNvPr id="9" name="Picture 8">
            <a:extLst>
              <a:ext uri="{FF2B5EF4-FFF2-40B4-BE49-F238E27FC236}">
                <a16:creationId xmlns:a16="http://schemas.microsoft.com/office/drawing/2014/main" id="{C48774FD-7535-4053-BFD6-25C5CCAEB5A2}"/>
              </a:ext>
            </a:extLst>
          </p:cNvPr>
          <p:cNvPicPr>
            <a:picLocks noChangeAspect="1"/>
          </p:cNvPicPr>
          <p:nvPr/>
        </p:nvPicPr>
        <p:blipFill rotWithShape="1">
          <a:blip r:embed="rId3">
            <a:extLst>
              <a:ext uri="{28A0092B-C50C-407E-A947-70E740481C1C}">
                <a14:useLocalDpi xmlns:a14="http://schemas.microsoft.com/office/drawing/2010/main" val="0"/>
              </a:ext>
            </a:extLst>
          </a:blip>
          <a:srcRect r="39367"/>
          <a:stretch/>
        </p:blipFill>
        <p:spPr>
          <a:xfrm>
            <a:off x="5939424" y="0"/>
            <a:ext cx="6252576" cy="6869875"/>
          </a:xfrm>
          <a:prstGeom prst="rect">
            <a:avLst/>
          </a:prstGeom>
        </p:spPr>
      </p:pic>
      <p:sp>
        <p:nvSpPr>
          <p:cNvPr id="10" name="TextBox 9">
            <a:extLst>
              <a:ext uri="{FF2B5EF4-FFF2-40B4-BE49-F238E27FC236}">
                <a16:creationId xmlns:a16="http://schemas.microsoft.com/office/drawing/2014/main" id="{A2A7CB22-D88C-463F-9DBA-2726856E0B57}"/>
              </a:ext>
            </a:extLst>
          </p:cNvPr>
          <p:cNvSpPr txBox="1"/>
          <p:nvPr/>
        </p:nvSpPr>
        <p:spPr>
          <a:xfrm>
            <a:off x="5411174" y="4525331"/>
            <a:ext cx="5416243" cy="2123658"/>
          </a:xfrm>
          <a:prstGeom prst="rect">
            <a:avLst/>
          </a:prstGeom>
          <a:noFill/>
        </p:spPr>
        <p:txBody>
          <a:bodyPr wrap="square" rtlCol="0">
            <a:spAutoFit/>
          </a:bodyPr>
          <a:lstStyle/>
          <a:p>
            <a:pPr algn="ctr"/>
            <a:r>
              <a:rPr lang="en-US" sz="4400" b="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2) Along</a:t>
            </a:r>
          </a:p>
          <a:p>
            <a:pPr algn="ctr"/>
            <a:r>
              <a:rPr lang="en-US" sz="4400" b="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a Highway, </a:t>
            </a:r>
          </a:p>
          <a:p>
            <a:pPr algn="ctr"/>
            <a:r>
              <a:rPr lang="en-US" sz="4400" b="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Is.35:8-9</a:t>
            </a:r>
          </a:p>
        </p:txBody>
      </p:sp>
      <p:sp>
        <p:nvSpPr>
          <p:cNvPr id="11" name="TextBox 10">
            <a:extLst>
              <a:ext uri="{FF2B5EF4-FFF2-40B4-BE49-F238E27FC236}">
                <a16:creationId xmlns:a16="http://schemas.microsoft.com/office/drawing/2014/main" id="{0A853D58-3DB7-41F7-A452-0A66262B1B17}"/>
              </a:ext>
            </a:extLst>
          </p:cNvPr>
          <p:cNvSpPr txBox="1"/>
          <p:nvPr/>
        </p:nvSpPr>
        <p:spPr>
          <a:xfrm>
            <a:off x="6096000" y="23750"/>
            <a:ext cx="5844507" cy="1600438"/>
          </a:xfrm>
          <a:prstGeom prst="rect">
            <a:avLst/>
          </a:prstGeom>
          <a:noFill/>
        </p:spPr>
        <p:txBody>
          <a:bodyPr wrap="square" rtlCol="0">
            <a:spAutoFit/>
          </a:bodyPr>
          <a:lstStyle/>
          <a:p>
            <a:pPr algn="r"/>
            <a:r>
              <a:rPr lang="en-US" sz="5400" dirty="0">
                <a:ln w="19050">
                  <a:solidFill>
                    <a:schemeClr val="tx1"/>
                  </a:solidFill>
                </a:ln>
                <a:solidFill>
                  <a:schemeClr val="bg1"/>
                </a:solidFill>
              </a:rPr>
              <a:t>  </a:t>
            </a:r>
            <a:r>
              <a:rPr lang="en-US" sz="4400" b="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3) UP TO MT. ZION, </a:t>
            </a:r>
          </a:p>
          <a:p>
            <a:pPr algn="r"/>
            <a:r>
              <a:rPr lang="en-US" sz="4400" b="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Is.35:10</a:t>
            </a:r>
          </a:p>
        </p:txBody>
      </p:sp>
      <p:sp>
        <p:nvSpPr>
          <p:cNvPr id="12" name="Arrow: Right 11">
            <a:extLst>
              <a:ext uri="{FF2B5EF4-FFF2-40B4-BE49-F238E27FC236}">
                <a16:creationId xmlns:a16="http://schemas.microsoft.com/office/drawing/2014/main" id="{CC9D6FEF-83D8-42C4-AB5E-97A48334DBA7}"/>
              </a:ext>
            </a:extLst>
          </p:cNvPr>
          <p:cNvSpPr/>
          <p:nvPr/>
        </p:nvSpPr>
        <p:spPr>
          <a:xfrm>
            <a:off x="5007429" y="4827758"/>
            <a:ext cx="1616109" cy="1033474"/>
          </a:xfrm>
          <a:prstGeom prst="rightArrow">
            <a:avLst/>
          </a:prstGeom>
          <a:solidFill>
            <a:schemeClr val="bg1"/>
          </a:solidFill>
          <a:ln>
            <a:solidFill>
              <a:schemeClr val="bg1"/>
            </a:solid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Bent-Up 13">
            <a:extLst>
              <a:ext uri="{FF2B5EF4-FFF2-40B4-BE49-F238E27FC236}">
                <a16:creationId xmlns:a16="http://schemas.microsoft.com/office/drawing/2014/main" id="{7108871C-315D-4FEF-9AA3-EC69B0C57111}"/>
              </a:ext>
            </a:extLst>
          </p:cNvPr>
          <p:cNvSpPr/>
          <p:nvPr/>
        </p:nvSpPr>
        <p:spPr>
          <a:xfrm>
            <a:off x="9811657" y="2601918"/>
            <a:ext cx="2072367" cy="3406996"/>
          </a:xfrm>
          <a:prstGeom prst="bentUpArrow">
            <a:avLst>
              <a:gd name="adj1" fmla="val 25000"/>
              <a:gd name="adj2" fmla="val 30586"/>
              <a:gd name="adj3" fmla="val 25000"/>
            </a:avLst>
          </a:prstGeom>
          <a:solidFill>
            <a:schemeClr val="bg1"/>
          </a:solidFill>
          <a:ln>
            <a:solidFill>
              <a:schemeClr val="bg1"/>
            </a:solid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5960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676D8-BF00-4766-8786-3ADA3E43AE9E}"/>
              </a:ext>
            </a:extLst>
          </p:cNvPr>
          <p:cNvSpPr>
            <a:spLocks noGrp="1"/>
          </p:cNvSpPr>
          <p:nvPr>
            <p:ph type="ctrTitle"/>
          </p:nvPr>
        </p:nvSpPr>
        <p:spPr/>
        <p:txBody>
          <a:bodyPr/>
          <a:lstStyle/>
          <a:p>
            <a:endParaRPr lang="en-PH" dirty="0"/>
          </a:p>
        </p:txBody>
      </p:sp>
      <p:sp>
        <p:nvSpPr>
          <p:cNvPr id="3" name="Subtitle 2">
            <a:extLst>
              <a:ext uri="{FF2B5EF4-FFF2-40B4-BE49-F238E27FC236}">
                <a16:creationId xmlns:a16="http://schemas.microsoft.com/office/drawing/2014/main" id="{53114D7E-5BD1-4129-BC98-E702EAACF316}"/>
              </a:ext>
            </a:extLst>
          </p:cNvPr>
          <p:cNvSpPr>
            <a:spLocks noGrp="1"/>
          </p:cNvSpPr>
          <p:nvPr>
            <p:ph type="subTitle" idx="1"/>
          </p:nvPr>
        </p:nvSpPr>
        <p:spPr/>
        <p:txBody>
          <a:bodyPr/>
          <a:lstStyle/>
          <a:p>
            <a:endParaRPr lang="en-PH"/>
          </a:p>
        </p:txBody>
      </p:sp>
      <p:pic>
        <p:nvPicPr>
          <p:cNvPr id="5" name="Picture 4">
            <a:extLst>
              <a:ext uri="{FF2B5EF4-FFF2-40B4-BE49-F238E27FC236}">
                <a16:creationId xmlns:a16="http://schemas.microsoft.com/office/drawing/2014/main" id="{A1F022B3-8F1C-464B-838F-D0FB05E34B40}"/>
              </a:ext>
            </a:extLst>
          </p:cNvPr>
          <p:cNvPicPr>
            <a:picLocks noChangeAspect="1"/>
          </p:cNvPicPr>
          <p:nvPr/>
        </p:nvPicPr>
        <p:blipFill>
          <a:blip r:embed="rId2"/>
          <a:stretch>
            <a:fillRect/>
          </a:stretch>
        </p:blipFill>
        <p:spPr>
          <a:xfrm>
            <a:off x="-330200" y="-292301"/>
            <a:ext cx="12725400" cy="8298825"/>
          </a:xfrm>
          <a:prstGeom prst="rect">
            <a:avLst/>
          </a:prstGeom>
        </p:spPr>
      </p:pic>
      <p:sp>
        <p:nvSpPr>
          <p:cNvPr id="7" name="TextBox 6">
            <a:extLst>
              <a:ext uri="{FF2B5EF4-FFF2-40B4-BE49-F238E27FC236}">
                <a16:creationId xmlns:a16="http://schemas.microsoft.com/office/drawing/2014/main" id="{24742ACB-9DC3-4A81-B1FA-32B548D9232A}"/>
              </a:ext>
            </a:extLst>
          </p:cNvPr>
          <p:cNvSpPr txBox="1"/>
          <p:nvPr/>
        </p:nvSpPr>
        <p:spPr>
          <a:xfrm>
            <a:off x="-63500" y="-79623"/>
            <a:ext cx="12293600" cy="1692771"/>
          </a:xfrm>
          <a:prstGeom prst="rect">
            <a:avLst/>
          </a:prstGeom>
          <a:noFill/>
        </p:spPr>
        <p:txBody>
          <a:bodyPr wrap="square">
            <a:spAutoFit/>
          </a:bodyPr>
          <a:lstStyle/>
          <a:p>
            <a:pPr algn="ctr"/>
            <a:r>
              <a:rPr lang="en-US" sz="5200" b="1" dirty="0">
                <a:ln w="9525">
                  <a:solidFill>
                    <a:sysClr val="windowText" lastClr="000000"/>
                  </a:solidFill>
                </a:ln>
                <a:solidFill>
                  <a:srgbClr val="FFFF00"/>
                </a:solidFill>
                <a:latin typeface="Arial Black" panose="020B0A04020102020204" pitchFamily="34" charset="0"/>
              </a:rPr>
              <a:t>#1) IN VERSES 1-7</a:t>
            </a:r>
            <a:r>
              <a:rPr lang="en-US" sz="1400" b="1" dirty="0">
                <a:ln w="9525">
                  <a:solidFill>
                    <a:sysClr val="windowText" lastClr="000000"/>
                  </a:solidFill>
                </a:ln>
                <a:solidFill>
                  <a:srgbClr val="FFFF00"/>
                </a:solidFill>
                <a:latin typeface="Arial Black" panose="020B0A04020102020204" pitchFamily="34" charset="0"/>
              </a:rPr>
              <a:t> </a:t>
            </a:r>
            <a:r>
              <a:rPr lang="en-US" sz="5200" b="1" dirty="0">
                <a:ln w="9525">
                  <a:solidFill>
                    <a:sysClr val="windowText" lastClr="000000"/>
                  </a:solidFill>
                </a:ln>
                <a:solidFill>
                  <a:srgbClr val="FFFF00"/>
                </a:solidFill>
                <a:latin typeface="Arial Black" panose="020B0A04020102020204" pitchFamily="34" charset="0"/>
              </a:rPr>
              <a:t>GOD’S PEOPLE HAVE BEEN IN THE WILDERNESS</a:t>
            </a:r>
          </a:p>
        </p:txBody>
      </p:sp>
      <p:sp>
        <p:nvSpPr>
          <p:cNvPr id="4" name="TextBox 3">
            <a:extLst>
              <a:ext uri="{FF2B5EF4-FFF2-40B4-BE49-F238E27FC236}">
                <a16:creationId xmlns:a16="http://schemas.microsoft.com/office/drawing/2014/main" id="{62188FED-0554-4B6A-AD8B-824DEA5DA1B2}"/>
              </a:ext>
            </a:extLst>
          </p:cNvPr>
          <p:cNvSpPr txBox="1"/>
          <p:nvPr/>
        </p:nvSpPr>
        <p:spPr>
          <a:xfrm>
            <a:off x="-203200" y="4323838"/>
            <a:ext cx="8102600" cy="2400657"/>
          </a:xfrm>
          <a:prstGeom prst="rect">
            <a:avLst/>
          </a:prstGeom>
          <a:noFill/>
        </p:spPr>
        <p:txBody>
          <a:bodyPr wrap="square" rtlCol="0">
            <a:spAutoFit/>
          </a:bodyPr>
          <a:lstStyle/>
          <a:p>
            <a:pPr algn="ctr"/>
            <a:r>
              <a:rPr lang="en-US" sz="5000" b="1" dirty="0">
                <a:ln w="12700">
                  <a:solidFill>
                    <a:schemeClr val="tx1"/>
                  </a:solidFill>
                </a:ln>
                <a:solidFill>
                  <a:schemeClr val="bg1"/>
                </a:solidFill>
                <a:latin typeface="Arial Rounded MT Bold" panose="020F0704030504030204" pitchFamily="34" charset="0"/>
                <a:cs typeface="Arial" panose="020B0604020202020204" pitchFamily="34" charset="0"/>
              </a:rPr>
              <a:t>“…to humble you and test you, to know what was in your heart” - Deut.8:2 </a:t>
            </a:r>
            <a:endParaRPr lang="en-PH" sz="5000" b="1" dirty="0">
              <a:ln w="12700">
                <a:solidFill>
                  <a:schemeClr val="tx1"/>
                </a:solidFill>
              </a:ln>
              <a:solidFill>
                <a:schemeClr val="bg1"/>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3972793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134CC88A-D682-4BE8-9C17-1A0EBA33F3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500" b="1250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FA62AD6-9743-4739-AAC7-5EBCA6C33057}"/>
              </a:ext>
            </a:extLst>
          </p:cNvPr>
          <p:cNvSpPr/>
          <p:nvPr/>
        </p:nvSpPr>
        <p:spPr>
          <a:xfrm>
            <a:off x="25400" y="646246"/>
            <a:ext cx="12192000" cy="6324808"/>
          </a:xfrm>
          <a:prstGeom prst="rect">
            <a:avLst/>
          </a:prstGeom>
        </p:spPr>
        <p:txBody>
          <a:bodyPr wrap="square">
            <a:spAutoFit/>
          </a:bodyPr>
          <a:lstStyle/>
          <a:p>
            <a:pPr algn="ctr"/>
            <a:r>
              <a:rPr lang="en-US" sz="4400" b="1"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BUT GOD WILL COME TO VISIT HIS PEOPLE WANDERING IN THE WILDERNESS!</a:t>
            </a:r>
          </a:p>
          <a:p>
            <a:pPr marL="342900" indent="-342900">
              <a:buAutoNum type="arabicParenR"/>
            </a:pPr>
            <a:endParaRPr lang="en-US" sz="1600" b="1"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endParaRPr>
          </a:p>
          <a:p>
            <a:pPr marL="342900" indent="-342900">
              <a:buAutoNum type="arabicParenR"/>
            </a:pPr>
            <a:endParaRPr lang="en-US" b="1" u="sng" dirty="0">
              <a:effectLst/>
              <a:latin typeface="Arial" panose="020B0604020202020204" pitchFamily="34" charset="0"/>
              <a:ea typeface="Times New Roman" panose="02020603050405020304" pitchFamily="18" charset="0"/>
            </a:endParaRPr>
          </a:p>
          <a:p>
            <a:pPr>
              <a:lnSpc>
                <a:spcPts val="5300"/>
              </a:lnSpc>
            </a:pPr>
            <a:r>
              <a:rPr lang="en-US" sz="4000" b="1" i="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“The desert and the parched land will be glad; the wilderness will rejoice and blossom like the crocus flower…Strengthen the feeble hands, steady the knees that give way; say to those with fearful hearts, "Be strong, do not fear; your God will come… He will come to save you." –Is.35:1-4</a:t>
            </a:r>
          </a:p>
          <a:p>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97933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849B8-566C-48B7-8D4B-1A2DDB65EEC1}"/>
              </a:ext>
            </a:extLst>
          </p:cNvPr>
          <p:cNvSpPr>
            <a:spLocks noGrp="1"/>
          </p:cNvSpPr>
          <p:nvPr>
            <p:ph type="ctrTitle"/>
          </p:nvPr>
        </p:nvSpPr>
        <p:spPr/>
        <p:txBody>
          <a:bodyPr/>
          <a:lstStyle/>
          <a:p>
            <a:endParaRPr lang="en-PH" dirty="0"/>
          </a:p>
        </p:txBody>
      </p:sp>
      <p:sp>
        <p:nvSpPr>
          <p:cNvPr id="3" name="Subtitle 2">
            <a:extLst>
              <a:ext uri="{FF2B5EF4-FFF2-40B4-BE49-F238E27FC236}">
                <a16:creationId xmlns:a16="http://schemas.microsoft.com/office/drawing/2014/main" id="{B3C42803-50A3-4EE3-8811-B48BEF7CCD8D}"/>
              </a:ext>
            </a:extLst>
          </p:cNvPr>
          <p:cNvSpPr>
            <a:spLocks noGrp="1"/>
          </p:cNvSpPr>
          <p:nvPr>
            <p:ph type="subTitle" idx="1"/>
          </p:nvPr>
        </p:nvSpPr>
        <p:spPr/>
        <p:txBody>
          <a:bodyPr/>
          <a:lstStyle/>
          <a:p>
            <a:endParaRPr lang="en-PH"/>
          </a:p>
        </p:txBody>
      </p:sp>
      <p:pic>
        <p:nvPicPr>
          <p:cNvPr id="5" name="Picture 4">
            <a:extLst>
              <a:ext uri="{FF2B5EF4-FFF2-40B4-BE49-F238E27FC236}">
                <a16:creationId xmlns:a16="http://schemas.microsoft.com/office/drawing/2014/main" id="{35D3AE0F-2A4E-41CA-BBA9-7852BF966943}"/>
              </a:ext>
            </a:extLst>
          </p:cNvPr>
          <p:cNvPicPr>
            <a:picLocks noChangeAspect="1"/>
          </p:cNvPicPr>
          <p:nvPr/>
        </p:nvPicPr>
        <p:blipFill>
          <a:blip r:embed="rId2"/>
          <a:stretch>
            <a:fillRect/>
          </a:stretch>
        </p:blipFill>
        <p:spPr>
          <a:xfrm>
            <a:off x="-3530600" y="0"/>
            <a:ext cx="18288000" cy="6858000"/>
          </a:xfrm>
          <a:prstGeom prst="rect">
            <a:avLst/>
          </a:prstGeom>
        </p:spPr>
      </p:pic>
      <p:sp>
        <p:nvSpPr>
          <p:cNvPr id="6" name="TextBox 5">
            <a:extLst>
              <a:ext uri="{FF2B5EF4-FFF2-40B4-BE49-F238E27FC236}">
                <a16:creationId xmlns:a16="http://schemas.microsoft.com/office/drawing/2014/main" id="{49857A76-CEAC-4A13-91FA-4EE576189E1D}"/>
              </a:ext>
            </a:extLst>
          </p:cNvPr>
          <p:cNvSpPr txBox="1"/>
          <p:nvPr/>
        </p:nvSpPr>
        <p:spPr>
          <a:xfrm>
            <a:off x="17253" y="54005"/>
            <a:ext cx="5400136" cy="4524315"/>
          </a:xfrm>
          <a:prstGeom prst="rect">
            <a:avLst/>
          </a:prstGeom>
          <a:noFill/>
        </p:spPr>
        <p:txBody>
          <a:bodyPr wrap="square" rtlCol="0">
            <a:spAutoFit/>
          </a:bodyPr>
          <a:lstStyle/>
          <a:p>
            <a:r>
              <a:rPr lang="en-US" sz="3600" dirty="0"/>
              <a:t>God sent His messenger, John the Baptist: “The voice of one crying in the wilderness, ‘Prepare the way of the Lord, make straight a highway in</a:t>
            </a:r>
          </a:p>
          <a:p>
            <a:r>
              <a:rPr lang="en-US" sz="3600" dirty="0"/>
              <a:t>the desert for our </a:t>
            </a:r>
          </a:p>
          <a:p>
            <a:r>
              <a:rPr lang="en-US" sz="3600" dirty="0"/>
              <a:t>God.’” –Is.40:3</a:t>
            </a:r>
            <a:endParaRPr lang="en-PH" sz="3600" dirty="0"/>
          </a:p>
        </p:txBody>
      </p:sp>
      <p:sp>
        <p:nvSpPr>
          <p:cNvPr id="7" name="TextBox 6">
            <a:extLst>
              <a:ext uri="{FF2B5EF4-FFF2-40B4-BE49-F238E27FC236}">
                <a16:creationId xmlns:a16="http://schemas.microsoft.com/office/drawing/2014/main" id="{9D8132BB-4C80-410E-9816-E35CBD5D43A0}"/>
              </a:ext>
            </a:extLst>
          </p:cNvPr>
          <p:cNvSpPr txBox="1"/>
          <p:nvPr/>
        </p:nvSpPr>
        <p:spPr>
          <a:xfrm>
            <a:off x="379562" y="4934309"/>
            <a:ext cx="11335110" cy="1754326"/>
          </a:xfrm>
          <a:prstGeom prst="rect">
            <a:avLst/>
          </a:prstGeom>
          <a:noFill/>
        </p:spPr>
        <p:txBody>
          <a:bodyPr wrap="square" rtlCol="0">
            <a:spAutoFit/>
          </a:bodyPr>
          <a:lstStyle/>
          <a:p>
            <a:r>
              <a:rPr lang="en-US" sz="3600" dirty="0">
                <a:ln w="12700">
                  <a:solidFill>
                    <a:schemeClr val="tx1"/>
                  </a:solidFill>
                </a:ln>
                <a:solidFill>
                  <a:srgbClr val="FFFF00"/>
                </a:solidFill>
                <a:latin typeface="Arial Black" panose="020B0A04020102020204" pitchFamily="34" charset="0"/>
              </a:rPr>
              <a:t>Today, God’s prophetic voice is again telling all of God’s people in the wilderness: GET READY! PREPARE A HIGHWAY! MOVE ON! </a:t>
            </a:r>
            <a:endParaRPr lang="en-PH" sz="3600" dirty="0">
              <a:ln w="12700">
                <a:solidFill>
                  <a:schemeClr val="tx1"/>
                </a:solidFill>
              </a:ln>
              <a:solidFill>
                <a:srgbClr val="FFFF00"/>
              </a:solidFill>
              <a:latin typeface="Arial Black" panose="020B0A04020102020204" pitchFamily="34" charset="0"/>
            </a:endParaRPr>
          </a:p>
        </p:txBody>
      </p:sp>
    </p:spTree>
    <p:extLst>
      <p:ext uri="{BB962C8B-B14F-4D97-AF65-F5344CB8AC3E}">
        <p14:creationId xmlns:p14="http://schemas.microsoft.com/office/powerpoint/2010/main" val="2665223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ACEDC0EB-0E5F-423A-92FD-46832FA7BA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79" b="4979"/>
          <a:stretch/>
        </p:blipFill>
        <p:spPr bwMode="auto">
          <a:xfrm>
            <a:off x="0" y="1"/>
            <a:ext cx="1218619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C98159E-2B97-4EDD-AD58-E3D330A4A05F}"/>
              </a:ext>
            </a:extLst>
          </p:cNvPr>
          <p:cNvSpPr/>
          <p:nvPr/>
        </p:nvSpPr>
        <p:spPr>
          <a:xfrm>
            <a:off x="464459" y="986735"/>
            <a:ext cx="11313885" cy="7048083"/>
          </a:xfrm>
          <a:prstGeom prst="rect">
            <a:avLst/>
          </a:prstGeom>
        </p:spPr>
        <p:txBody>
          <a:bodyPr wrap="square">
            <a:spAutoFit/>
          </a:bodyPr>
          <a:lstStyle/>
          <a:p>
            <a:pPr algn="ctr"/>
            <a:r>
              <a:rPr lang="en-US" sz="4400" b="1"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#2) IN VERSES 8-9 A HIGHWAY </a:t>
            </a:r>
          </a:p>
          <a:p>
            <a:pPr algn="ctr"/>
            <a:r>
              <a:rPr lang="en-US" sz="4400" b="1"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IS SEEN IN THE WILDERNESS</a:t>
            </a:r>
          </a:p>
          <a:p>
            <a:endParaRPr lang="en-US" sz="4400" b="1"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endParaRPr>
          </a:p>
          <a:p>
            <a:endParaRPr lang="en-US" sz="4000" b="1"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endParaRPr>
          </a:p>
          <a:p>
            <a:r>
              <a:rPr lang="en-US" sz="4000" b="1" i="1" dirty="0">
                <a:solidFill>
                  <a:schemeClr val="bg1"/>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rPr>
              <a:t>“And a highway will be there; it will be called the Highway of Holiness. The unclean will not journey on it; it will be for those who walk in that way; wicked fools will not go about on it….But only the redeemed will walk there”</a:t>
            </a:r>
          </a:p>
          <a:p>
            <a:endParaRPr lang="en-US" sz="4000" b="1"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endParaRPr>
          </a:p>
          <a:p>
            <a:endParaRPr lang="en-US" sz="4000" b="1" dirty="0">
              <a:solidFill>
                <a:srgbClr val="FFFF00"/>
              </a:solidFill>
              <a:effectLst>
                <a:glow rad="139700">
                  <a:schemeClr val="tx1">
                    <a:alpha val="40000"/>
                  </a:schemeClr>
                </a:glow>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582257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3210</TotalTime>
  <Words>1131</Words>
  <Application>Microsoft Office PowerPoint</Application>
  <PresentationFormat>Widescreen</PresentationFormat>
  <Paragraphs>99</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 Black</vt:lpstr>
      <vt:lpstr>Arial Rounded MT Bold</vt:lpstr>
      <vt:lpstr>Calibri</vt:lpstr>
      <vt:lpstr>Calibri Light</vt:lpstr>
      <vt:lpstr>Times New Roman</vt:lpstr>
      <vt:lpstr>Office Theme</vt:lpstr>
      <vt:lpstr>A Roadmap to Revival  Isaiah 35:1-10  </vt:lpstr>
      <vt:lpstr>PowerPoint Presentation</vt:lpstr>
      <vt:lpstr>“Arise, shine; for your light has come! And the glory of the Lord is risen upon you. For behold, darkness shall cover the earth, and deep darkness the people; but the Lord will arise over you, and His glory will be seen upon you. The Gentiles shall come to your light, and kings to the brightness of your rising.” -Is.60:1-3</vt:lpstr>
      <vt:lpstr>PowerPoint Presentation</vt:lpstr>
      <vt:lpstr>A ROADMAP  TO REVIVAL   Isaiah 35:1-10    1) FROM THE  WILDERNESS, Isaiah 35:1-7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him who overcomes I will grant to sit with Me on My throne, as I overcame and sat down with My Father on His throne”                                      –Rev.3:21</vt:lpstr>
      <vt:lpstr>PowerPoint Presentation</vt:lpstr>
      <vt:lpstr>Holiness is NOT:  - A RELIGIOUS RITUAL  - SADNESS &amp; FALSE PIETY  - FOR ONLY A CHOSEN FEW</vt:lpstr>
      <vt:lpstr>Holiness IS:</vt:lpstr>
      <vt:lpstr>Holiness IS:</vt:lpstr>
      <vt:lpstr>Holiness IS:</vt:lpstr>
      <vt:lpstr>Holiness IS:</vt:lpstr>
      <vt:lpstr>Holiness IS:</vt:lpstr>
      <vt:lpstr>PowerPoint Presentation</vt:lpstr>
      <vt:lpstr>Psalm 24 tells us there are four requirements of holiness to visit God, to ASCEND up Mt Zion</vt:lpstr>
      <vt:lpstr>Psalm 15 tells us there are 11 requirements of holiness to abide, to LIVE on Mt Zion!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Norman</dc:creator>
  <cp:lastModifiedBy>Norman Holmes</cp:lastModifiedBy>
  <cp:revision>91</cp:revision>
  <dcterms:created xsi:type="dcterms:W3CDTF">2020-07-19T04:04:10Z</dcterms:created>
  <dcterms:modified xsi:type="dcterms:W3CDTF">2020-10-06T03:30:18Z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9711909</vt:lpwstr>
  </property>
  <property fmtid="{D5CDD505-2E9C-101B-9397-08002B2CF9AE}" name="NXPowerLiteSettings" pid="3">
    <vt:lpwstr>C7000400038000</vt:lpwstr>
  </property>
  <property fmtid="{D5CDD505-2E9C-101B-9397-08002B2CF9AE}" name="NXPowerLiteVersion" pid="4">
    <vt:lpwstr>S9.0.1</vt:lpwstr>
  </property>
</Properties>
</file>