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14" r:id="rId5"/>
    <p:sldId id="315" r:id="rId6"/>
    <p:sldId id="318" r:id="rId7"/>
    <p:sldId id="319" r:id="rId8"/>
    <p:sldId id="320" r:id="rId9"/>
    <p:sldId id="305" r:id="rId10"/>
    <p:sldId id="321" r:id="rId11"/>
    <p:sldId id="324" r:id="rId12"/>
    <p:sldId id="325" r:id="rId13"/>
    <p:sldId id="326" r:id="rId14"/>
    <p:sldId id="327" r:id="rId15"/>
    <p:sldId id="335" r:id="rId16"/>
    <p:sldId id="296" r:id="rId17"/>
    <p:sldId id="330" r:id="rId18"/>
    <p:sldId id="331" r:id="rId19"/>
    <p:sldId id="33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BCC"/>
    <a:srgbClr val="4CA2C0"/>
    <a:srgbClr val="419DCB"/>
    <a:srgbClr val="4589C7"/>
    <a:srgbClr val="A67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92" autoAdjust="0"/>
    <p:restoredTop sz="94679" autoAdjust="0"/>
  </p:normalViewPr>
  <p:slideViewPr>
    <p:cSldViewPr>
      <p:cViewPr varScale="1">
        <p:scale>
          <a:sx n="57" d="100"/>
          <a:sy n="57" d="100"/>
        </p:scale>
        <p:origin x="90" y="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7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5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8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3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FAB55-9F32-4300-AD97-BC3B16922404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7" Target="../media/image12.pn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1.jpeg" Type="http://schemas.openxmlformats.org/officeDocument/2006/relationships/image"/><Relationship Id="rId5" Target="../media/image10.jpeg" Type="http://schemas.openxmlformats.org/officeDocument/2006/relationships/image"/><Relationship Id="rId4" Target="../media/image9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3269-F480-4B95-BB0C-384561A64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F82F9-43E6-46D6-8B02-6AB8A86A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8032D92-147A-418D-B27B-E12951FB4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223" y="-88476"/>
            <a:ext cx="8687552" cy="1752600"/>
          </a:xfrm>
        </p:spPr>
        <p:txBody>
          <a:bodyPr>
            <a:noAutofit/>
          </a:bodyPr>
          <a:lstStyle/>
          <a:p>
            <a:r>
              <a:rPr lang="en-US" sz="6000" dirty="0">
                <a:ln w="19050">
                  <a:solidFill>
                    <a:srgbClr val="FFC000"/>
                  </a:solidFill>
                </a:ln>
                <a:latin typeface="Eras Bold ITC" panose="020B0907030504020204" pitchFamily="34" charset="0"/>
              </a:rPr>
              <a:t>LET US RUN THE RACE SET BEFORE US</a:t>
            </a:r>
            <a:endParaRPr lang="en-PH" sz="6000" dirty="0">
              <a:ln w="19050">
                <a:solidFill>
                  <a:srgbClr val="FFC000"/>
                </a:solidFill>
              </a:ln>
              <a:latin typeface="Eras Bold ITC" panose="020B0907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FB1CA-DE8A-4635-8F1F-7466D2BFA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2950422"/>
            <a:ext cx="868755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737C9-7EA1-497D-A85B-464F254CE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400051"/>
            <a:ext cx="10210800" cy="7658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91C45-9134-4C68-9CFF-E2984E8A0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798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THE CHURCH’S RACE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IS ALSO A RELAY RACE</a:t>
            </a:r>
            <a:endParaRPr lang="en-PH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329CC-8456-461A-B1FB-E357FB2639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142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C7CB3-7DEF-4AB1-A4A7-7E91F295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15006-C6C2-4635-9EA8-DAEDEAFCC8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DEAE2-8F41-4BCE-B84F-F1083DB13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170DB-52E7-47C4-8C3A-8725E29DF378}"/>
              </a:ext>
            </a:extLst>
          </p:cNvPr>
          <p:cNvSpPr/>
          <p:nvPr/>
        </p:nvSpPr>
        <p:spPr>
          <a:xfrm>
            <a:off x="-20320" y="5638800"/>
            <a:ext cx="9144000" cy="1219200"/>
          </a:xfrm>
          <a:prstGeom prst="rect">
            <a:avLst/>
          </a:prstGeom>
          <a:solidFill>
            <a:srgbClr val="40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Study the lives of the Heroes of Faith who have gone before us- receive from their fire and their wisdom!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131002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622D-E285-4CCB-92C7-0FE6062CA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881AF-5027-4ABA-8720-BDCC272F0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00570-58E6-4D53-80EA-CF852A54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8E40-A2F0-4286-81D4-327480036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B5037-A2B1-4F2F-8F49-88EDD9DB1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81476-9866-4770-93E1-7F681C517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572776"/>
            <a:ext cx="8571719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3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DBC1-0BDD-4D05-BA94-BDF7B4C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9C62C-C2DD-442E-8658-0256FFF03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9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A2C0F-1B1F-40EB-82D2-0F988DDC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WHAT IS THE ONE RACE, </a:t>
            </a:r>
          </a:p>
          <a:p>
            <a:pPr marL="0" indent="0" algn="ctr">
              <a:buNone/>
            </a:pPr>
            <a:r>
              <a:rPr lang="en-US" sz="4800" b="1" dirty="0"/>
              <a:t>ONE CALLING FOR THE CHURCH?</a:t>
            </a:r>
          </a:p>
          <a:p>
            <a:pPr marL="0" indent="0" algn="ctr">
              <a:buNone/>
            </a:pP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5400" b="1" u="sng" dirty="0"/>
              <a:t>-To </a:t>
            </a:r>
            <a:r>
              <a:rPr lang="en-US" sz="5400" b="1" i="1" u="sng" dirty="0"/>
              <a:t>prepare the bride of Christ! </a:t>
            </a:r>
          </a:p>
          <a:p>
            <a:pPr marL="0" indent="0" algn="ctr">
              <a:buNone/>
            </a:pPr>
            <a:r>
              <a:rPr lang="en-US" sz="4800" dirty="0"/>
              <a:t>(AND COMPLETE THE GREAT COMMISSION) </a:t>
            </a:r>
            <a:endParaRPr lang="en-PH" sz="4800" dirty="0"/>
          </a:p>
        </p:txBody>
      </p:sp>
    </p:spTree>
    <p:extLst>
      <p:ext uri="{BB962C8B-B14F-4D97-AF65-F5344CB8AC3E}">
        <p14:creationId xmlns:p14="http://schemas.microsoft.com/office/powerpoint/2010/main" val="396649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F18E4-4D93-4484-A82F-5DBACE35F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5EF119-D891-485C-AE87-F8414D999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PH" sz="6600" dirty="0">
                <a:solidFill>
                  <a:schemeClr val="bg1"/>
                </a:solidFill>
              </a:rPr>
              <a:t>  </a:t>
            </a:r>
            <a:r>
              <a:rPr lang="en-PH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ONE CALLING: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71EED-357A-4051-9D81-98220C9AA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1752600"/>
          </a:xfrm>
        </p:spPr>
        <p:txBody>
          <a:bodyPr>
            <a:normAutofit fontScale="77500" lnSpcReduction="20000"/>
          </a:bodyPr>
          <a:lstStyle/>
          <a:p>
            <a:r>
              <a:rPr lang="en-PH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The GLORIOUS &amp; VICTORIOUS CHURCH!</a:t>
            </a:r>
            <a:br>
              <a:rPr lang="en-P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P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53432-8ED6-4649-81AF-08EE719689D6}"/>
              </a:ext>
            </a:extLst>
          </p:cNvPr>
          <p:cNvSpPr txBox="1"/>
          <p:nvPr/>
        </p:nvSpPr>
        <p:spPr>
          <a:xfrm>
            <a:off x="304800" y="3603248"/>
            <a:ext cx="8686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Christ IN us and THROUGH us</a:t>
            </a:r>
            <a:endParaRPr lang="en-PH" sz="5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7914F-009B-45D0-B3FB-B37D13841068}"/>
              </a:ext>
            </a:extLst>
          </p:cNvPr>
          <p:cNvSpPr txBox="1"/>
          <p:nvPr/>
        </p:nvSpPr>
        <p:spPr>
          <a:xfrm>
            <a:off x="0" y="4972871"/>
            <a:ext cx="9144000" cy="210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en-US" sz="5200" dirty="0">
                <a:solidFill>
                  <a:schemeClr val="bg1"/>
                </a:solidFill>
              </a:rPr>
              <a:t>  </a:t>
            </a:r>
            <a:r>
              <a: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  QUALITY    &amp;    QUANTITY</a:t>
            </a:r>
            <a:br>
              <a: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(The Bride)       (Full Harvest)</a:t>
            </a:r>
            <a:b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PH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18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F54B-C6D3-4F36-A546-EA18E848A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B32DF-38CE-48DA-9F95-B34FB9072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86BEF-D68E-47D6-A33E-126BFE8B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258"/>
            <a:ext cx="9144000" cy="5085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8AC28-5DFB-4116-A7C6-F850FB18AFDF}"/>
              </a:ext>
            </a:extLst>
          </p:cNvPr>
          <p:cNvSpPr txBox="1"/>
          <p:nvPr/>
        </p:nvSpPr>
        <p:spPr>
          <a:xfrm>
            <a:off x="0" y="307843"/>
            <a:ext cx="9144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900" dirty="0"/>
              <a:t>AT THE 1</a:t>
            </a:r>
            <a:r>
              <a:rPr lang="en-US" sz="3900" baseline="30000" dirty="0"/>
              <a:t>st</a:t>
            </a:r>
            <a:r>
              <a:rPr lang="en-US" sz="3900" dirty="0"/>
              <a:t> COMING OF CHRIST THE CHURCH </a:t>
            </a:r>
          </a:p>
          <a:p>
            <a:pPr algn="ctr"/>
            <a:r>
              <a:rPr lang="en-US" sz="3900" dirty="0"/>
              <a:t>WAS STARTED - THE RACE BEGAN!</a:t>
            </a:r>
            <a:endParaRPr lang="en-PH" sz="3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275F8-6AEA-4882-9BA7-E7A11F2E14B4}"/>
              </a:ext>
            </a:extLst>
          </p:cNvPr>
          <p:cNvSpPr txBox="1"/>
          <p:nvPr/>
        </p:nvSpPr>
        <p:spPr>
          <a:xfrm>
            <a:off x="-76200" y="5534561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“I will build My church, and the </a:t>
            </a:r>
          </a:p>
          <a:p>
            <a:pPr algn="ctr"/>
            <a:r>
              <a:rPr lang="en-US" sz="4000" b="1" dirty="0"/>
              <a:t>gates of hell will not prevail against it.”</a:t>
            </a:r>
            <a:endParaRPr lang="en-PH" sz="4000" b="1" dirty="0"/>
          </a:p>
        </p:txBody>
      </p:sp>
    </p:spTree>
    <p:extLst>
      <p:ext uri="{BB962C8B-B14F-4D97-AF65-F5344CB8AC3E}">
        <p14:creationId xmlns:p14="http://schemas.microsoft.com/office/powerpoint/2010/main" val="117692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1CBC-29E4-4C69-88A0-676F3E7F3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0049A-F391-4D11-8C01-6318AEFEC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E3D43-7B32-4680-BFC6-A2985FAE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600" y="-60959"/>
            <a:ext cx="10149840" cy="69189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89719-0884-4A59-9BBD-FAF81390B935}"/>
              </a:ext>
            </a:extLst>
          </p:cNvPr>
          <p:cNvSpPr/>
          <p:nvPr/>
        </p:nvSpPr>
        <p:spPr>
          <a:xfrm>
            <a:off x="-15240" y="-60960"/>
            <a:ext cx="4572000" cy="691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0"/>
              </a:lnSpc>
            </a:pPr>
            <a:r>
              <a:rPr lang="en-US" sz="4200" dirty="0"/>
              <a:t>AT THE 2nd COMING OF CHRIST, THE CHURCH WILL BE COMPLETED- THE RACE WILL BE WON!</a:t>
            </a:r>
            <a:endParaRPr lang="en-PH" sz="4200" dirty="0"/>
          </a:p>
        </p:txBody>
      </p:sp>
    </p:spTree>
    <p:extLst>
      <p:ext uri="{BB962C8B-B14F-4D97-AF65-F5344CB8AC3E}">
        <p14:creationId xmlns:p14="http://schemas.microsoft.com/office/powerpoint/2010/main" val="49967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C23B08-1F1B-4404-9521-0361FB1C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0" y="0"/>
            <a:ext cx="108958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95A9A-3E42-45DF-844B-F1296FF79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44" y="7543800"/>
            <a:ext cx="7772400" cy="1470025"/>
          </a:xfrm>
        </p:spPr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78004-661C-4B83-BFAA-E0811F1A8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744" y="7281278"/>
            <a:ext cx="6400800" cy="1752600"/>
          </a:xfrm>
        </p:spPr>
        <p:txBody>
          <a:bodyPr/>
          <a:lstStyle/>
          <a:p>
            <a:endParaRPr lang="en-P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12DA1-03B0-4E28-9A07-439B6B61BD7B}"/>
              </a:ext>
            </a:extLst>
          </p:cNvPr>
          <p:cNvSpPr txBox="1"/>
          <p:nvPr/>
        </p:nvSpPr>
        <p:spPr>
          <a:xfrm>
            <a:off x="76200" y="4482"/>
            <a:ext cx="906780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Bride has made herself ready”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                                               </a:t>
            </a:r>
            <a:r>
              <a:rPr lang="en-US" sz="3600" dirty="0">
                <a:solidFill>
                  <a:schemeClr val="bg1"/>
                </a:solidFill>
              </a:rPr>
              <a:t>– Rev.19:7</a:t>
            </a:r>
            <a:endParaRPr lang="en-PH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56C268-EDC0-4CCC-849F-60320A740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95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1E2F0-8131-4EE3-AE10-32CE5302C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 US CLEARLY SEE THE RACE WE ARE TO RUN- AND THEN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 IT WITH ENDURANCE!</a:t>
            </a:r>
            <a:endParaRPr lang="en-PH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53DA0-8B6E-4841-B586-EB8B6F6A9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3532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97426-DB27-49E9-8110-43D994315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E87C2-B139-4B25-AF61-84BE35C92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AED86-71DE-46C6-85C4-A637D13B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3" y="0"/>
            <a:ext cx="783945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45C2AA-EF66-44B5-909B-3B42CFB0EBA8}"/>
              </a:ext>
            </a:extLst>
          </p:cNvPr>
          <p:cNvSpPr txBox="1"/>
          <p:nvPr/>
        </p:nvSpPr>
        <p:spPr>
          <a:xfrm>
            <a:off x="618742" y="2743200"/>
            <a:ext cx="783945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7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 Cen MT Condensed Extra Bold" panose="020B0803020202020204" pitchFamily="34" charset="0"/>
              </a:rPr>
              <a:t>There is a race: a holy purpose, a high calling for each of our lives</a:t>
            </a:r>
            <a:endParaRPr lang="en-PH" sz="47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2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E92C8-8A9A-4A83-9E87-B0227AC90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100899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FF153-00AC-40A8-B696-C1A1B2401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227" y="762000"/>
            <a:ext cx="5181600" cy="289528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n w="19050"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  <a:t>God wants to set our race before us- show us </a:t>
            </a:r>
            <a:br>
              <a:rPr lang="en-US" sz="4800" b="1" dirty="0">
                <a:ln w="19050"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</a:br>
            <a:r>
              <a:rPr lang="en-US" sz="4800" b="1" dirty="0">
                <a:ln w="19050"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  <a:t>our calling! </a:t>
            </a:r>
            <a:br>
              <a:rPr lang="en-US" sz="4800" b="1" dirty="0">
                <a:ln w="19050"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</a:br>
            <a:br>
              <a:rPr lang="en-US" sz="4800" b="1" dirty="0">
                <a:ln w="19050"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</a:br>
            <a:endParaRPr lang="en-PH" sz="4800" b="1" dirty="0">
              <a:ln w="19050">
                <a:solidFill>
                  <a:schemeClr val="bg1"/>
                </a:solidFill>
              </a:ln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F2501-A74C-45B9-B12D-5329F8209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“Write the vision, </a:t>
            </a:r>
          </a:p>
          <a:p>
            <a:pPr>
              <a:lnSpc>
                <a:spcPts val="4400"/>
              </a:lnSpc>
            </a:pP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make it plain, </a:t>
            </a:r>
          </a:p>
          <a:p>
            <a:pPr>
              <a:lnSpc>
                <a:spcPts val="4400"/>
              </a:lnSpc>
            </a:pP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 he may run </a:t>
            </a:r>
          </a:p>
          <a:p>
            <a:pPr>
              <a:lnSpc>
                <a:spcPts val="4400"/>
              </a:lnSpc>
            </a:pP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who reads it.”</a:t>
            </a:r>
            <a:b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-Hab.2:2</a:t>
            </a:r>
            <a:endParaRPr lang="en-PH" sz="4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EAA45-4A2A-47C6-BCA9-2A279C8B2CB1}"/>
              </a:ext>
            </a:extLst>
          </p:cNvPr>
          <p:cNvSpPr/>
          <p:nvPr/>
        </p:nvSpPr>
        <p:spPr>
          <a:xfrm>
            <a:off x="4114800" y="228600"/>
            <a:ext cx="4800600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6725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9F2F22-03D5-4806-876B-CD7ACCB7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2323" y="0"/>
            <a:ext cx="1238864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A93DB-4278-43FA-BDD1-7AB26F36D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DB121-B009-4706-A76C-0A2359E13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48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5E77-6311-491C-A596-D489140C8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45CD-AEFB-4523-9F02-895D6B5254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63985E-BF43-4CEC-80B2-771386606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FB462-F6EF-4E63-A02E-7BA65168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12700"/>
            <a:ext cx="11352657" cy="1702047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8AD2C-2F91-4670-A345-84D81B154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AF26F-624C-4709-BA55-2E4D6F9DB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3121B-9AD3-4B05-B5AD-E92E6949A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-152400"/>
            <a:ext cx="2591025" cy="4956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B7D414-2E30-4B51-BBDE-971BC755E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222" y="0"/>
            <a:ext cx="4078577" cy="3743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0E5CF-C16B-4FA2-B0B1-726D70A00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12" y="374495"/>
            <a:ext cx="1714388" cy="1951337"/>
          </a:xfrm>
          <a:prstGeom prst="rect">
            <a:avLst/>
          </a:prstGeom>
          <a:ln w="38100"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0D5D0-13A8-41F7-AFDC-01A724A436AD}"/>
              </a:ext>
            </a:extLst>
          </p:cNvPr>
          <p:cNvCxnSpPr/>
          <p:nvPr/>
        </p:nvCxnSpPr>
        <p:spPr>
          <a:xfrm flipH="1">
            <a:off x="2362200" y="1676400"/>
            <a:ext cx="180000" cy="649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2BA9284D-D955-4B9B-9EC2-990DA7AA4067}"/>
              </a:ext>
            </a:extLst>
          </p:cNvPr>
          <p:cNvSpPr/>
          <p:nvPr/>
        </p:nvSpPr>
        <p:spPr>
          <a:xfrm>
            <a:off x="1828800" y="414183"/>
            <a:ext cx="685800" cy="768505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1C0EF1-A185-4026-BA94-0557A352123D}"/>
              </a:ext>
            </a:extLst>
          </p:cNvPr>
          <p:cNvSpPr/>
          <p:nvPr/>
        </p:nvSpPr>
        <p:spPr>
          <a:xfrm>
            <a:off x="406825" y="228600"/>
            <a:ext cx="507575" cy="526143"/>
          </a:xfrm>
          <a:custGeom>
            <a:avLst/>
            <a:gdLst>
              <a:gd name="connsiteX0" fmla="*/ 334741 w 507575"/>
              <a:gd name="connsiteY0" fmla="*/ 464930 h 464930"/>
              <a:gd name="connsiteX1" fmla="*/ 494399 w 507575"/>
              <a:gd name="connsiteY1" fmla="*/ 58530 h 464930"/>
              <a:gd name="connsiteX2" fmla="*/ 29941 w 507575"/>
              <a:gd name="connsiteY2" fmla="*/ 473 h 464930"/>
              <a:gd name="connsiteX3" fmla="*/ 44456 w 507575"/>
              <a:gd name="connsiteY3" fmla="*/ 29501 h 464930"/>
              <a:gd name="connsiteX4" fmla="*/ 44456 w 507575"/>
              <a:gd name="connsiteY4" fmla="*/ 29501 h 46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75" h="464930">
                <a:moveTo>
                  <a:pt x="334741" y="464930"/>
                </a:moveTo>
                <a:cubicBezTo>
                  <a:pt x="439970" y="300435"/>
                  <a:pt x="545199" y="135940"/>
                  <a:pt x="494399" y="58530"/>
                </a:cubicBezTo>
                <a:cubicBezTo>
                  <a:pt x="443599" y="-18880"/>
                  <a:pt x="104931" y="5311"/>
                  <a:pt x="29941" y="473"/>
                </a:cubicBezTo>
                <a:cubicBezTo>
                  <a:pt x="-45050" y="-4365"/>
                  <a:pt x="44456" y="29501"/>
                  <a:pt x="44456" y="29501"/>
                </a:cubicBezTo>
                <a:lnTo>
                  <a:pt x="44456" y="29501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A9ED2C-5358-4A0E-AAF7-21B98B5377B2}"/>
              </a:ext>
            </a:extLst>
          </p:cNvPr>
          <p:cNvSpPr/>
          <p:nvPr/>
        </p:nvSpPr>
        <p:spPr>
          <a:xfrm>
            <a:off x="406825" y="0"/>
            <a:ext cx="507575" cy="374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3DF3F-5B77-44CA-AC81-50B08052D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5858">
            <a:off x="6251156" y="538215"/>
            <a:ext cx="2497778" cy="1522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BAB239-802D-4648-BF79-D0423D31E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649955">
            <a:off x="6476807" y="169569"/>
            <a:ext cx="459987" cy="505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33C4AB-5DF7-4B14-BD6D-115653BE9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75314">
            <a:off x="7995954" y="1749584"/>
            <a:ext cx="575069" cy="6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7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6D22-B801-4C2B-AB85-DC9C87715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B087A-BD4E-452D-B5E1-494F2464EC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D1373-8A9E-45D1-B909-0DB7E8591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9155" y="0"/>
            <a:ext cx="10053155" cy="701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4AE6EC-EE87-47FE-B5F4-5C7BAE432261}"/>
              </a:ext>
            </a:extLst>
          </p:cNvPr>
          <p:cNvSpPr txBox="1"/>
          <p:nvPr/>
        </p:nvSpPr>
        <p:spPr>
          <a:xfrm>
            <a:off x="3810000" y="758825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Nick Vujicic: famous motivational speaker </a:t>
            </a:r>
          </a:p>
          <a:p>
            <a:r>
              <a:rPr lang="en-US" sz="4000" dirty="0">
                <a:solidFill>
                  <a:schemeClr val="bg1"/>
                </a:solidFill>
              </a:rPr>
              <a:t>&amp; Christian evangelist </a:t>
            </a:r>
            <a:endParaRPr lang="en-PH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F96E2-5C6B-4224-8658-82913632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266" y="0"/>
            <a:ext cx="123345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69B81-92B2-4DFE-A5EF-1678D2E2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4800" dirty="0"/>
              <a:t>Let </a:t>
            </a:r>
            <a:r>
              <a:rPr lang="en-US" sz="4800" b="1" i="1" u="sng" dirty="0"/>
              <a:t>US</a:t>
            </a:r>
            <a:r>
              <a:rPr lang="en-US" sz="4800" dirty="0"/>
              <a:t> run </a:t>
            </a:r>
            <a:r>
              <a:rPr lang="en-US" sz="4800" b="1" i="1" u="sng" dirty="0"/>
              <a:t>THE</a:t>
            </a:r>
            <a:r>
              <a:rPr lang="en-US" sz="4800" dirty="0"/>
              <a:t> race set before </a:t>
            </a:r>
            <a:r>
              <a:rPr lang="en-US" sz="4800" b="1" i="1" u="sng" dirty="0"/>
              <a:t>US</a:t>
            </a:r>
            <a:endParaRPr lang="en-PH" sz="4800" b="1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F90E4-ACD7-4F90-954D-5B135008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strike="sngStrike" dirty="0"/>
              <a:t>Let us run the </a:t>
            </a:r>
            <a:r>
              <a:rPr lang="en-US" sz="4000" b="1" strike="sngStrike" dirty="0"/>
              <a:t>Races</a:t>
            </a:r>
            <a:r>
              <a:rPr lang="en-US" sz="4000" strike="sngStrike" dirty="0"/>
              <a:t> set before us</a:t>
            </a:r>
          </a:p>
          <a:p>
            <a:pPr marL="0" indent="0">
              <a:buNone/>
            </a:pPr>
            <a:endParaRPr lang="en-US" sz="800" b="1" u="sng" dirty="0"/>
          </a:p>
          <a:p>
            <a:pPr marL="0" indent="0">
              <a:buNone/>
            </a:pPr>
            <a:r>
              <a:rPr lang="en-US" sz="4000" strike="sngStrike" dirty="0"/>
              <a:t>Let us </a:t>
            </a:r>
            <a:r>
              <a:rPr lang="en-US" sz="4000" b="1" strike="sngStrike" dirty="0"/>
              <a:t>each</a:t>
            </a:r>
            <a:r>
              <a:rPr lang="en-US" sz="4000" strike="sngStrike" dirty="0"/>
              <a:t> run </a:t>
            </a:r>
            <a:r>
              <a:rPr lang="en-US" sz="4000" b="1" strike="sngStrike" dirty="0"/>
              <a:t>our own </a:t>
            </a:r>
            <a:r>
              <a:rPr lang="en-US" sz="4000" strike="sngStrike" dirty="0"/>
              <a:t>race</a:t>
            </a:r>
          </a:p>
          <a:p>
            <a:pPr marL="0" indent="0">
              <a:buNone/>
            </a:pPr>
            <a:endParaRPr lang="en-US" sz="4000" strike="sngStrike" dirty="0"/>
          </a:p>
          <a:p>
            <a:pPr marL="0" indent="0" algn="ctr">
              <a:buNone/>
            </a:pPr>
            <a:r>
              <a:rPr lang="en-US" sz="5200" b="1" dirty="0"/>
              <a:t>THERE IS ONE RACE </a:t>
            </a:r>
          </a:p>
          <a:p>
            <a:pPr marL="0" indent="0" algn="ctr">
              <a:buNone/>
            </a:pPr>
            <a:r>
              <a:rPr lang="en-US" sz="5200" b="1" dirty="0"/>
              <a:t>THAT WE ARE </a:t>
            </a:r>
            <a:r>
              <a:rPr lang="en-US" sz="5200" b="1" u="sng" dirty="0">
                <a:latin typeface="MV Boli" panose="02000500030200090000" pitchFamily="2" charset="0"/>
                <a:cs typeface="MV Boli" panose="02000500030200090000" pitchFamily="2" charset="0"/>
              </a:rPr>
              <a:t>ALL</a:t>
            </a:r>
            <a:r>
              <a:rPr lang="en-US" sz="5200" b="1" dirty="0"/>
              <a:t> </a:t>
            </a:r>
          </a:p>
          <a:p>
            <a:pPr marL="0" indent="0" algn="ctr">
              <a:buNone/>
            </a:pPr>
            <a:r>
              <a:rPr lang="en-US" sz="5200" b="1" dirty="0"/>
              <a:t>RUNNING </a:t>
            </a:r>
            <a:r>
              <a:rPr lang="en-US" sz="5200" b="1" u="sng" dirty="0">
                <a:latin typeface="MV Boli" panose="02000500030200090000" pitchFamily="2" charset="0"/>
                <a:cs typeface="MV Boli" panose="02000500030200090000" pitchFamily="2" charset="0"/>
              </a:rPr>
              <a:t>TOGETHER</a:t>
            </a:r>
            <a:r>
              <a:rPr lang="en-US" sz="52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en-PH" sz="52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7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685D29-4853-49BE-A763-1022515CD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5" y="171450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6BA0AF-C4FF-4C55-B301-9DF3768D9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E4178-200A-4F30-B7B5-CB6F07367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13D5B-6F9F-4EBB-BF10-A15FF9710297}"/>
              </a:ext>
            </a:extLst>
          </p:cNvPr>
          <p:cNvSpPr txBox="1"/>
          <p:nvPr/>
        </p:nvSpPr>
        <p:spPr>
          <a:xfrm>
            <a:off x="-56825" y="59988"/>
            <a:ext cx="9165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WE HAVE A LONG RACE, </a:t>
            </a:r>
          </a:p>
          <a:p>
            <a:pPr algn="ctr"/>
            <a:r>
              <a:rPr lang="en-US" sz="5400" dirty="0"/>
              <a:t>LIKE A MARATHON!</a:t>
            </a:r>
            <a:endParaRPr lang="en-PH" sz="5400" dirty="0"/>
          </a:p>
        </p:txBody>
      </p:sp>
    </p:spTree>
    <p:extLst>
      <p:ext uri="{BB962C8B-B14F-4D97-AF65-F5344CB8AC3E}">
        <p14:creationId xmlns:p14="http://schemas.microsoft.com/office/powerpoint/2010/main" val="423640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294</Words>
  <Application>Microsoft Office PowerPoint</Application>
  <PresentationFormat>On-screen Show (4:3)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Calibri</vt:lpstr>
      <vt:lpstr>Eras Bold ITC</vt:lpstr>
      <vt:lpstr>MV Boli</vt:lpstr>
      <vt:lpstr>Tw Cen MT Condensed Extra Bold</vt:lpstr>
      <vt:lpstr>Office Theme</vt:lpstr>
      <vt:lpstr>PowerPoint Presentation</vt:lpstr>
      <vt:lpstr>PowerPoint Presentation</vt:lpstr>
      <vt:lpstr>God wants to set our race before us- show us  our calling!   </vt:lpstr>
      <vt:lpstr>PowerPoint Presentation</vt:lpstr>
      <vt:lpstr>PowerPoint Presentation</vt:lpstr>
      <vt:lpstr>PowerPoint Presentation</vt:lpstr>
      <vt:lpstr>PowerPoint Presentation</vt:lpstr>
      <vt:lpstr>Let US run THE race set before US</vt:lpstr>
      <vt:lpstr>PowerPoint Presentation</vt:lpstr>
      <vt:lpstr>THE CHURCH’S RACE  IS ALSO A RELAY RACE</vt:lpstr>
      <vt:lpstr>PowerPoint Presentation</vt:lpstr>
      <vt:lpstr>PowerPoint Presentation</vt:lpstr>
      <vt:lpstr>PowerPoint Presentation</vt:lpstr>
      <vt:lpstr>PowerPoint Presentation</vt:lpstr>
      <vt:lpstr>  Our ONE CALLING: </vt:lpstr>
      <vt:lpstr>PowerPoint Presentation</vt:lpstr>
      <vt:lpstr>PowerPoint Presentation</vt:lpstr>
      <vt:lpstr>PowerPoint Presentation</vt:lpstr>
      <vt:lpstr>LET US CLEARLY SEE THE RACE WE ARE TO RUN- AND THEN  RUN IT WITH ENDURANCE!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 THE MANTLE,  PASS THE BATON</dc:title>
  <dc:creator>Norman</dc:creator>
  <cp:lastModifiedBy>Norman Holmes</cp:lastModifiedBy>
  <cp:revision>67</cp:revision>
  <dcterms:created xsi:type="dcterms:W3CDTF">2017-03-09T01:00:03Z</dcterms:created>
  <dcterms:modified xsi:type="dcterms:W3CDTF">2020-10-06T03:41:41Z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1691839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