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8288000" cy="10287000"/>
  <p:notesSz cx="18288000" cy="10287000"/>
  <p:embeddedFontLst>
    <p:embeddedFont>
      <p:font typeface="FQUAGR+PublicSans-Regular"/>
      <p:regular r:id="rId51"/>
    </p:embeddedFont>
    <p:embeddedFont>
      <p:font typeface="RRNVTM+ArialMT"/>
      <p:regular r:id="rId52"/>
    </p:embeddedFont>
    <p:embeddedFont>
      <p:font typeface="SPPUUS+Arimo-Regular"/>
      <p:regular r:id="rId53"/>
    </p:embeddedFont>
    <p:embeddedFont>
      <p:font typeface="BMRRIK+Lato-Italic"/>
      <p:regular r:id="rId54"/>
    </p:embeddedFont>
    <p:embeddedFont>
      <p:font typeface="NATHHM+Oswald-Regular"/>
      <p:regular r:id="rId5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font" Target="fonts/font1.fntdata" /><Relationship Id="rId52" Type="http://schemas.openxmlformats.org/officeDocument/2006/relationships/font" Target="fonts/font2.fntdata" /><Relationship Id="rId53" Type="http://schemas.openxmlformats.org/officeDocument/2006/relationships/font" Target="fonts/font3.fntdata" /><Relationship Id="rId54" Type="http://schemas.openxmlformats.org/officeDocument/2006/relationships/font" Target="fonts/font4.fntdata" /><Relationship Id="rId55" Type="http://schemas.openxmlformats.org/officeDocument/2006/relationships/font" Target="fonts/font5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641782"/>
            <a:ext cx="6678876" cy="406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Deception</a:t>
            </a:r>
            <a:r>
              <a:rPr dirty="0" sz="2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650">
                <a:solidFill>
                  <a:srgbClr val="121212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650" spc="-18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6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Discernment</a:t>
            </a:r>
            <a:r>
              <a:rPr dirty="0" sz="2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65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2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6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2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6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Last</a:t>
            </a:r>
            <a:r>
              <a:rPr dirty="0" sz="2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6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Days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3107" y="2475465"/>
            <a:ext cx="7062320" cy="1656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400" spc="342">
                <a:solidFill>
                  <a:srgbClr val="cf9956"/>
                </a:solidFill>
                <a:latin typeface="RRNVTM+ArialMT"/>
                <a:cs typeface="RRNVTM+ArialMT"/>
              </a:rPr>
              <a:t>Protection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4089" y="4151795"/>
            <a:ext cx="9962752" cy="1648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50" spc="175">
                <a:solidFill>
                  <a:srgbClr val="002960"/>
                </a:solidFill>
                <a:latin typeface="RRNVTM+ArialMT"/>
                <a:cs typeface="RRNVTM+ArialMT"/>
              </a:rPr>
              <a:t>FROM</a:t>
            </a:r>
            <a:r>
              <a:rPr dirty="0" sz="5450" spc="171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450" spc="175">
                <a:solidFill>
                  <a:srgbClr val="002960"/>
                </a:solidFill>
                <a:latin typeface="RRNVTM+ArialMT"/>
                <a:cs typeface="RRNVTM+ArialMT"/>
              </a:rPr>
              <a:t>IMPURE</a:t>
            </a:r>
            <a:r>
              <a:rPr dirty="0" sz="5450" spc="16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450" spc="172">
                <a:solidFill>
                  <a:srgbClr val="002960"/>
                </a:solidFill>
                <a:latin typeface="RRNVTM+ArialMT"/>
                <a:cs typeface="RRNVTM+ArialMT"/>
              </a:rPr>
              <a:t>MINISTRIES</a:t>
            </a:r>
          </a:p>
          <a:p>
            <a:pPr marL="0" marR="0">
              <a:lnSpc>
                <a:spcPts val="6112"/>
              </a:lnSpc>
              <a:spcBef>
                <a:spcPts val="452"/>
              </a:spcBef>
              <a:spcAft>
                <a:spcPts val="0"/>
              </a:spcAft>
            </a:pPr>
            <a:r>
              <a:rPr dirty="0" sz="5450" spc="175">
                <a:solidFill>
                  <a:srgbClr val="002960"/>
                </a:solidFill>
                <a:latin typeface="RRNVTM+ArialMT"/>
                <a:cs typeface="RRNVTM+ArialMT"/>
              </a:rPr>
              <a:t>AND</a:t>
            </a:r>
            <a:r>
              <a:rPr dirty="0" sz="5450" spc="167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450" spc="174">
                <a:solidFill>
                  <a:srgbClr val="002960"/>
                </a:solidFill>
                <a:latin typeface="RRNVTM+ArialMT"/>
                <a:cs typeface="RRNVTM+ArialMT"/>
              </a:rPr>
              <a:t>POLLUTED</a:t>
            </a:r>
            <a:r>
              <a:rPr dirty="0" sz="5450" spc="16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450" spc="173">
                <a:solidFill>
                  <a:srgbClr val="002960"/>
                </a:solidFill>
                <a:latin typeface="RRNVTM+ArialMT"/>
                <a:cs typeface="RRNVTM+ArialMT"/>
              </a:rPr>
              <a:t>ANOINTING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4089" y="9265356"/>
            <a:ext cx="4602604" cy="387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318ba2"/>
                </a:solidFill>
                <a:latin typeface="FQUAGR+PublicSans-Regular"/>
                <a:cs typeface="FQUAGR+PublicSans-Regular"/>
              </a:rPr>
              <a:t>Zion</a:t>
            </a:r>
            <a:r>
              <a:rPr dirty="0" sz="2500">
                <a:solidFill>
                  <a:srgbClr val="318ba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500">
                <a:solidFill>
                  <a:srgbClr val="318ba2"/>
                </a:solidFill>
                <a:latin typeface="FQUAGR+PublicSans-Regular"/>
                <a:cs typeface="FQUAGR+PublicSans-Regular"/>
              </a:rPr>
              <a:t>Leadership</a:t>
            </a:r>
            <a:r>
              <a:rPr dirty="0" sz="2500">
                <a:solidFill>
                  <a:srgbClr val="318ba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500">
                <a:solidFill>
                  <a:srgbClr val="318ba2"/>
                </a:solidFill>
                <a:latin typeface="FQUAGR+PublicSans-Regular"/>
                <a:cs typeface="FQUAGR+PublicSans-Regular"/>
              </a:rPr>
              <a:t>Seminar</a:t>
            </a:r>
            <a:r>
              <a:rPr dirty="0" sz="2500">
                <a:solidFill>
                  <a:srgbClr val="318ba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500">
                <a:solidFill>
                  <a:srgbClr val="318ba2"/>
                </a:solidFill>
                <a:latin typeface="FQUAGR+PublicSans-Regular"/>
                <a:cs typeface="FQUAGR+PublicSans-Regular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9860" y="3876207"/>
            <a:ext cx="8189355" cy="5737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26124" marR="0">
              <a:lnSpc>
                <a:spcPts val="7936"/>
              </a:lnSpc>
              <a:spcBef>
                <a:spcPts val="0"/>
              </a:spcBef>
              <a:spcAft>
                <a:spcPts val="0"/>
              </a:spcAft>
            </a:pP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What</a:t>
            </a:r>
            <a:r>
              <a:rPr dirty="0" sz="7100" spc="-1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is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God’s</a:t>
            </a:r>
          </a:p>
          <a:p>
            <a:pPr marL="152400" marR="0">
              <a:lnSpc>
                <a:spcPts val="7936"/>
              </a:lnSpc>
              <a:spcBef>
                <a:spcPts val="1348"/>
              </a:spcBef>
              <a:spcAft>
                <a:spcPts val="0"/>
              </a:spcAft>
            </a:pP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provision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for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us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that</a:t>
            </a:r>
          </a:p>
          <a:p>
            <a:pPr marL="1757362" marR="0">
              <a:lnSpc>
                <a:spcPts val="7936"/>
              </a:lnSpc>
              <a:spcBef>
                <a:spcPts val="1298"/>
              </a:spcBef>
              <a:spcAft>
                <a:spcPts val="0"/>
              </a:spcAft>
            </a:pP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we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may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escape</a:t>
            </a:r>
          </a:p>
          <a:p>
            <a:pPr marL="0" marR="0">
              <a:lnSpc>
                <a:spcPts val="7936"/>
              </a:lnSpc>
              <a:spcBef>
                <a:spcPts val="1298"/>
              </a:spcBef>
              <a:spcAft>
                <a:spcPts val="0"/>
              </a:spcAft>
            </a:pP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deception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in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the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last</a:t>
            </a:r>
          </a:p>
          <a:p>
            <a:pPr marL="5616575" marR="0">
              <a:lnSpc>
                <a:spcPts val="7936"/>
              </a:lnSpc>
              <a:spcBef>
                <a:spcPts val="1348"/>
              </a:spcBef>
              <a:spcAft>
                <a:spcPts val="0"/>
              </a:spcAft>
            </a:pPr>
            <a:r>
              <a:rPr dirty="0" sz="7100">
                <a:solidFill>
                  <a:srgbClr val="002454"/>
                </a:solidFill>
                <a:latin typeface="RRNVTM+ArialMT"/>
                <a:cs typeface="RRNVTM+ArialMT"/>
              </a:rPr>
              <a:t>days?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96350" y="1786821"/>
            <a:ext cx="11640883" cy="4282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9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God’s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provision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for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us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to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be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sure</a:t>
            </a:r>
          </a:p>
          <a:p>
            <a:pPr marL="0" marR="0">
              <a:lnSpc>
                <a:spcPts val="7097"/>
              </a:lnSpc>
              <a:spcBef>
                <a:spcPts val="1676"/>
              </a:spcBef>
              <a:spcAft>
                <a:spcPts val="0"/>
              </a:spcAft>
            </a:pP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that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we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can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escape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deception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these</a:t>
            </a:r>
          </a:p>
          <a:p>
            <a:pPr marL="0" marR="0">
              <a:lnSpc>
                <a:spcPts val="7097"/>
              </a:lnSpc>
              <a:spcBef>
                <a:spcPts val="1627"/>
              </a:spcBef>
              <a:spcAft>
                <a:spcPts val="0"/>
              </a:spcAft>
            </a:pP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last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days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is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fbfdf4"/>
                </a:solidFill>
                <a:latin typeface="NATHHM+Oswald-Regular"/>
                <a:cs typeface="NATHHM+Oswald-Regular"/>
              </a:rPr>
              <a:t>that</a:t>
            </a:r>
            <a:r>
              <a:rPr dirty="0" sz="6500" spc="127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we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know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and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apply</a:t>
            </a:r>
          </a:p>
          <a:p>
            <a:pPr marL="0" marR="0">
              <a:lnSpc>
                <a:spcPts val="7097"/>
              </a:lnSpc>
              <a:spcBef>
                <a:spcPts val="1676"/>
              </a:spcBef>
              <a:spcAft>
                <a:spcPts val="0"/>
              </a:spcAft>
            </a:pP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the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Truth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6500">
                <a:solidFill>
                  <a:srgbClr val="d49415"/>
                </a:solidFill>
                <a:latin typeface="NATHHM+Oswald-Regular"/>
                <a:cs typeface="NATHHM+Oswald-Regular"/>
              </a:rPr>
              <a:t>-</a:t>
            </a:r>
            <a:r>
              <a:rPr dirty="0" sz="6500" spc="390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God’s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6500" spc="195">
                <a:solidFill>
                  <a:srgbClr val="d49415"/>
                </a:solidFill>
                <a:latin typeface="NATHHM+Oswald-Regular"/>
                <a:cs typeface="NATHHM+Oswald-Regular"/>
              </a:rPr>
              <a:t>Word.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2584" y="9074823"/>
            <a:ext cx="10716582" cy="4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800" spc="217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>
                <a:solidFill>
                  <a:srgbClr val="d49415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800" spc="436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55705" y="738487"/>
            <a:ext cx="2716600" cy="2613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150">
                <a:solidFill>
                  <a:srgbClr val="002960"/>
                </a:solidFill>
                <a:latin typeface="RRNVTM+ArialMT"/>
                <a:cs typeface="RRNVTM+ArialMT"/>
              </a:rPr>
              <a:t>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4866" y="3804588"/>
            <a:ext cx="5824300" cy="1467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25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100" spc="276">
                <a:solidFill>
                  <a:srgbClr val="cf9956"/>
                </a:solidFill>
                <a:latin typeface="RRNVTM+ArialMT"/>
                <a:cs typeface="RRNVTM+ArialMT"/>
              </a:rPr>
              <a:t>Be</a:t>
            </a:r>
            <a:r>
              <a:rPr dirty="0" sz="10100" spc="298">
                <a:solidFill>
                  <a:srgbClr val="cf9956"/>
                </a:solidFill>
                <a:latin typeface="RRNVTM+ArialMT"/>
                <a:cs typeface="RRNVTM+ArialMT"/>
              </a:rPr>
              <a:t> </a:t>
            </a:r>
            <a:r>
              <a:rPr dirty="0" sz="10100" spc="288">
                <a:solidFill>
                  <a:srgbClr val="cf9956"/>
                </a:solidFill>
                <a:latin typeface="RRNVTM+ArialMT"/>
                <a:cs typeface="RRNVTM+ArialMT"/>
              </a:rPr>
              <a:t>aware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219" y="5048558"/>
            <a:ext cx="8531785" cy="220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16"/>
              </a:lnSpc>
              <a:spcBef>
                <a:spcPts val="0"/>
              </a:spcBef>
              <a:spcAft>
                <a:spcPts val="0"/>
              </a:spcAft>
            </a:pP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that</a:t>
            </a:r>
            <a:r>
              <a:rPr dirty="0" sz="4850" spc="138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the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enemy</a:t>
            </a:r>
            <a:r>
              <a:rPr dirty="0" sz="4850" spc="14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will</a:t>
            </a:r>
            <a:r>
              <a:rPr dirty="0" sz="4850" spc="14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always</a:t>
            </a:r>
          </a:p>
          <a:p>
            <a:pPr marL="0" marR="0">
              <a:lnSpc>
                <a:spcPts val="5416"/>
              </a:lnSpc>
              <a:spcBef>
                <a:spcPts val="401"/>
              </a:spcBef>
              <a:spcAft>
                <a:spcPts val="0"/>
              </a:spcAft>
            </a:pP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attempt</a:t>
            </a:r>
            <a:r>
              <a:rPr dirty="0" sz="4850" spc="138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to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4">
                <a:solidFill>
                  <a:srgbClr val="002960"/>
                </a:solidFill>
                <a:latin typeface="RRNVTM+ArialMT"/>
                <a:cs typeface="RRNVTM+ArialMT"/>
              </a:rPr>
              <a:t>sow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mixture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4">
                <a:solidFill>
                  <a:srgbClr val="002960"/>
                </a:solidFill>
                <a:latin typeface="RRNVTM+ArialMT"/>
                <a:cs typeface="RRNVTM+ArialMT"/>
              </a:rPr>
              <a:t>in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the</a:t>
            </a:r>
          </a:p>
          <a:p>
            <a:pPr marL="0" marR="0">
              <a:lnSpc>
                <a:spcPts val="5416"/>
              </a:lnSpc>
              <a:spcBef>
                <a:spcPts val="451"/>
              </a:spcBef>
              <a:spcAft>
                <a:spcPts val="0"/>
              </a:spcAft>
            </a:pP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work</a:t>
            </a:r>
            <a:r>
              <a:rPr dirty="0" sz="4850" spc="14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of</a:t>
            </a:r>
            <a:r>
              <a:rPr dirty="0" sz="4850" spc="137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God.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03386" y="9116528"/>
            <a:ext cx="7676618" cy="400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Protection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from</a:t>
            </a:r>
            <a:r>
              <a:rPr dirty="0" sz="2400" spc="4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2">
                <a:solidFill>
                  <a:srgbClr val="fbfdf4"/>
                </a:solidFill>
                <a:latin typeface="BMRRIK+Lato-Italic"/>
                <a:cs typeface="BMRRIK+Lato-Italic"/>
              </a:rPr>
              <a:t>Impure</a:t>
            </a:r>
            <a:r>
              <a:rPr dirty="0" sz="2400" spc="5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Ministries</a:t>
            </a:r>
            <a:r>
              <a:rPr dirty="0" sz="2400" spc="5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>
                <a:solidFill>
                  <a:srgbClr val="fbfdf4"/>
                </a:solidFill>
                <a:latin typeface="BMRRIK+Lato-Italic"/>
                <a:cs typeface="BMRRIK+Lato-Italic"/>
              </a:rPr>
              <a:t>&amp;</a:t>
            </a:r>
            <a:r>
              <a:rPr dirty="0" sz="2400" spc="13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Polluted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Anointing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96350" y="1800326"/>
            <a:ext cx="10798849" cy="4611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Don’t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be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so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engrossed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with</a:t>
            </a:r>
          </a:p>
          <a:p>
            <a:pPr marL="0" marR="0">
              <a:lnSpc>
                <a:spcPts val="7647"/>
              </a:lnSpc>
              <a:spcBef>
                <a:spcPts val="1857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manifestations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of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power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to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the</a:t>
            </a:r>
          </a:p>
          <a:p>
            <a:pPr marL="0" marR="0">
              <a:lnSpc>
                <a:spcPts val="7647"/>
              </a:lnSpc>
              <a:spcBef>
                <a:spcPts val="1857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point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that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you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ignore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the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bad</a:t>
            </a:r>
          </a:p>
          <a:p>
            <a:pPr marL="0" marR="0">
              <a:lnSpc>
                <a:spcPts val="7647"/>
              </a:lnSpc>
              <a:spcBef>
                <a:spcPts val="1807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elements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that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are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present.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2584" y="9075955"/>
            <a:ext cx="10716582" cy="4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800" spc="217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800" spc="43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471" y="-388936"/>
            <a:ext cx="14014512" cy="303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6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150" spc="-18">
                <a:solidFill>
                  <a:srgbClr val="ffffff"/>
                </a:solidFill>
                <a:latin typeface="RRNVTM+ArialMT"/>
                <a:cs typeface="RRNVTM+ArialMT"/>
              </a:rPr>
              <a:t>Matthew</a:t>
            </a:r>
            <a:r>
              <a:rPr dirty="0" sz="21150" spc="-23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21150" spc="-15">
                <a:solidFill>
                  <a:srgbClr val="ffffff"/>
                </a:solidFill>
                <a:latin typeface="RRNVTM+ArialMT"/>
                <a:cs typeface="RRNVTM+ArialMT"/>
              </a:rPr>
              <a:t>13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10223" y="949999"/>
            <a:ext cx="4588301" cy="997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53"/>
              </a:lnSpc>
              <a:spcBef>
                <a:spcPts val="0"/>
              </a:spcBef>
              <a:spcAft>
                <a:spcPts val="0"/>
              </a:spcAft>
            </a:pP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Matthew</a:t>
            </a: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6183" y="2403646"/>
            <a:ext cx="11132438" cy="1839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 spc="-10">
                <a:solidFill>
                  <a:srgbClr val="d49415"/>
                </a:solidFill>
                <a:latin typeface="FQUAGR+PublicSans-Regular"/>
                <a:cs typeface="FQUAGR+PublicSans-Regular"/>
              </a:rPr>
              <a:t>24</a:t>
            </a:r>
            <a:r>
              <a:rPr dirty="0" sz="385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Another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parable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5">
                <a:solidFill>
                  <a:srgbClr val="ffffff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put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forth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them,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saying:</a:t>
            </a:r>
          </a:p>
          <a:p>
            <a:pPr marL="6195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"The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kingdom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heaven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like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3850" spc="-18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5">
                <a:solidFill>
                  <a:srgbClr val="ffffff"/>
                </a:solidFill>
                <a:latin typeface="FQUAGR+PublicSans-Regular"/>
                <a:cs typeface="FQUAGR+PublicSans-Regular"/>
              </a:rPr>
              <a:t>man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5">
                <a:solidFill>
                  <a:srgbClr val="ffffff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sowed</a:t>
            </a:r>
          </a:p>
          <a:p>
            <a:pPr marL="3028980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good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seed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his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field;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6791" y="4301407"/>
            <a:ext cx="11061775" cy="4369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6001" marR="0">
              <a:lnSpc>
                <a:spcPts val="4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 spc="-10">
                <a:solidFill>
                  <a:srgbClr val="d49415"/>
                </a:solidFill>
                <a:latin typeface="FQUAGR+PublicSans-Regular"/>
                <a:cs typeface="FQUAGR+PublicSans-Regular"/>
              </a:rPr>
              <a:t>25</a:t>
            </a:r>
            <a:r>
              <a:rPr dirty="0" sz="385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while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4">
                <a:solidFill>
                  <a:srgbClr val="ffffff"/>
                </a:solidFill>
                <a:latin typeface="FQUAGR+PublicSans-Regular"/>
                <a:cs typeface="FQUAGR+PublicSans-Regular"/>
              </a:rPr>
              <a:t>men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slept,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his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enemy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4">
                <a:solidFill>
                  <a:srgbClr val="ffffff"/>
                </a:solidFill>
                <a:latin typeface="FQUAGR+PublicSans-Regular"/>
                <a:cs typeface="FQUAGR+PublicSans-Regular"/>
              </a:rPr>
              <a:t>came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</a:p>
          <a:p>
            <a:pPr marL="0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sowed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tares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among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wheat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went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his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4">
                <a:solidFill>
                  <a:srgbClr val="ffffff"/>
                </a:solidFill>
                <a:latin typeface="FQUAGR+PublicSans-Regular"/>
                <a:cs typeface="FQUAGR+PublicSans-Regular"/>
              </a:rPr>
              <a:t>way.</a:t>
            </a:r>
          </a:p>
          <a:p>
            <a:pPr marL="947464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0">
                <a:solidFill>
                  <a:srgbClr val="d49415"/>
                </a:solidFill>
                <a:latin typeface="FQUAGR+PublicSans-Regular"/>
                <a:cs typeface="FQUAGR+PublicSans-Regular"/>
              </a:rPr>
              <a:t>26</a:t>
            </a:r>
            <a:r>
              <a:rPr dirty="0" sz="385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4">
                <a:solidFill>
                  <a:srgbClr val="ffffff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when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grain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had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sprouted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</a:p>
          <a:p>
            <a:pPr marL="170950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produced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3850" spc="-18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crop,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tares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also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appeared.</a:t>
            </a:r>
          </a:p>
          <a:p>
            <a:pPr marL="209889" marR="0">
              <a:lnSpc>
                <a:spcPts val="4219"/>
              </a:lnSpc>
              <a:spcBef>
                <a:spcPts val="711"/>
              </a:spcBef>
              <a:spcAft>
                <a:spcPts val="0"/>
              </a:spcAft>
            </a:pPr>
            <a:r>
              <a:rPr dirty="0" sz="3850" spc="-10">
                <a:solidFill>
                  <a:srgbClr val="d49415"/>
                </a:solidFill>
                <a:latin typeface="FQUAGR+PublicSans-Regular"/>
                <a:cs typeface="FQUAGR+PublicSans-Regular"/>
              </a:rPr>
              <a:t>27</a:t>
            </a:r>
            <a:r>
              <a:rPr dirty="0" sz="385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5">
                <a:solidFill>
                  <a:srgbClr val="ffffff"/>
                </a:solidFill>
                <a:latin typeface="FQUAGR+PublicSans-Regular"/>
                <a:cs typeface="FQUAGR+PublicSans-Regular"/>
              </a:rPr>
              <a:t>So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servants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owner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4">
                <a:solidFill>
                  <a:srgbClr val="ffffff"/>
                </a:solidFill>
                <a:latin typeface="FQUAGR+PublicSans-Regular"/>
                <a:cs typeface="FQUAGR+PublicSans-Regular"/>
              </a:rPr>
              <a:t>came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said</a:t>
            </a:r>
          </a:p>
          <a:p>
            <a:pPr marL="339278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him,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'Sir,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did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sow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good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seed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your</a:t>
            </a:r>
          </a:p>
          <a:p>
            <a:pPr marL="1402984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field?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How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does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it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have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tares?'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471" y="-388936"/>
            <a:ext cx="14014512" cy="303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6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150" spc="-18">
                <a:solidFill>
                  <a:srgbClr val="ffffff"/>
                </a:solidFill>
                <a:latin typeface="RRNVTM+ArialMT"/>
                <a:cs typeface="RRNVTM+ArialMT"/>
              </a:rPr>
              <a:t>Matthew</a:t>
            </a:r>
            <a:r>
              <a:rPr dirty="0" sz="21150" spc="-23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21150" spc="-15">
                <a:solidFill>
                  <a:srgbClr val="ffffff"/>
                </a:solidFill>
                <a:latin typeface="RRNVTM+ArialMT"/>
                <a:cs typeface="RRNVTM+ArialMT"/>
              </a:rPr>
              <a:t>13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10223" y="949999"/>
            <a:ext cx="4588301" cy="997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53"/>
              </a:lnSpc>
              <a:spcBef>
                <a:spcPts val="0"/>
              </a:spcBef>
              <a:spcAft>
                <a:spcPts val="0"/>
              </a:spcAft>
            </a:pP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Matthew</a:t>
            </a: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99260" y="2262605"/>
            <a:ext cx="11709570" cy="1935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004" marR="0">
              <a:lnSpc>
                <a:spcPts val="444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d49415"/>
                </a:solidFill>
                <a:latin typeface="FQUAGR+PublicSans-Regular"/>
                <a:cs typeface="FQUAGR+PublicSans-Regular"/>
              </a:rPr>
              <a:t>28</a:t>
            </a:r>
            <a:r>
              <a:rPr dirty="0" sz="4050" spc="-14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said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them,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'An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enemy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has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done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this.'</a:t>
            </a:r>
          </a:p>
          <a:p>
            <a:pPr marL="0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servants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said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him,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'Do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want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us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</a:p>
          <a:p>
            <a:pPr marL="2869998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gather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them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up?'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90741" y="4261331"/>
            <a:ext cx="11729274" cy="4600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253" marR="0">
              <a:lnSpc>
                <a:spcPts val="444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d49415"/>
                </a:solidFill>
                <a:latin typeface="FQUAGR+PublicSans-Regular"/>
                <a:cs typeface="FQUAGR+PublicSans-Regular"/>
              </a:rPr>
              <a:t>29</a:t>
            </a:r>
            <a:r>
              <a:rPr dirty="0" sz="405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said,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'No,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lest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while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gather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up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</a:p>
          <a:p>
            <a:pPr marL="709288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tares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also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uproot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wheat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them.</a:t>
            </a:r>
          </a:p>
          <a:p>
            <a:pPr marL="140330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>
                <a:solidFill>
                  <a:srgbClr val="d49415"/>
                </a:solidFill>
                <a:latin typeface="FQUAGR+PublicSans-Regular"/>
                <a:cs typeface="FQUAGR+PublicSans-Regular"/>
              </a:rPr>
              <a:t>30</a:t>
            </a:r>
            <a:r>
              <a:rPr dirty="0" sz="4050" spc="-31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Let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both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grow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together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until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harvest,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</a:p>
          <a:p>
            <a:pPr marL="347773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time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harvest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say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reapers,</a:t>
            </a:r>
          </a:p>
          <a:p>
            <a:pPr marL="0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"First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gather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together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tares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bind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them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in</a:t>
            </a:r>
          </a:p>
          <a:p>
            <a:pPr marL="101242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bundles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burn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them,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gather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wheat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into</a:t>
            </a:r>
          </a:p>
          <a:p>
            <a:pPr marL="4342211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my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barn."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'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"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89472" y="1798975"/>
            <a:ext cx="9062823" cy="5812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 spc="211">
                <a:solidFill>
                  <a:srgbClr val="002454"/>
                </a:solidFill>
                <a:latin typeface="NATHHM+Oswald-Regular"/>
                <a:cs typeface="NATHHM+Oswald-Regular"/>
              </a:rPr>
              <a:t>When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1">
                <a:solidFill>
                  <a:srgbClr val="002454"/>
                </a:solidFill>
                <a:latin typeface="NATHHM+Oswald-Regular"/>
                <a:cs typeface="NATHHM+Oswald-Regular"/>
              </a:rPr>
              <a:t>we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are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cognizant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of</a:t>
            </a:r>
          </a:p>
          <a:p>
            <a:pPr marL="0" marR="0">
              <a:lnSpc>
                <a:spcPts val="7647"/>
              </a:lnSpc>
              <a:spcBef>
                <a:spcPts val="1857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the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possibility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of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mixture</a:t>
            </a:r>
          </a:p>
          <a:p>
            <a:pPr marL="0" marR="0">
              <a:lnSpc>
                <a:spcPts val="7647"/>
              </a:lnSpc>
              <a:spcBef>
                <a:spcPts val="1857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in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>
                <a:solidFill>
                  <a:srgbClr val="002454"/>
                </a:solidFill>
                <a:latin typeface="NATHHM+Oswald-Regular"/>
                <a:cs typeface="NATHHM+Oswald-Regular"/>
              </a:rPr>
              <a:t>a</a:t>
            </a:r>
            <a:r>
              <a:rPr dirty="0" sz="7000" spc="421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ministry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1">
                <a:solidFill>
                  <a:srgbClr val="002454"/>
                </a:solidFill>
                <a:latin typeface="NATHHM+Oswald-Regular"/>
                <a:cs typeface="NATHHM+Oswald-Regular"/>
              </a:rPr>
              <a:t>we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can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pray</a:t>
            </a:r>
          </a:p>
          <a:p>
            <a:pPr marL="0" marR="0">
              <a:lnSpc>
                <a:spcPts val="7647"/>
              </a:lnSpc>
              <a:spcBef>
                <a:spcPts val="1807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for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protection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and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1">
                <a:solidFill>
                  <a:srgbClr val="002454"/>
                </a:solidFill>
                <a:latin typeface="NATHHM+Oswald-Regular"/>
                <a:cs typeface="NATHHM+Oswald-Regular"/>
              </a:rPr>
              <a:t>make</a:t>
            </a:r>
          </a:p>
          <a:p>
            <a:pPr marL="0" marR="0">
              <a:lnSpc>
                <a:spcPts val="7647"/>
              </a:lnSpc>
              <a:spcBef>
                <a:spcPts val="1857"/>
              </a:spcBef>
              <a:spcAft>
                <a:spcPts val="0"/>
              </a:spcAft>
            </a:pP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better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spiritual</a:t>
            </a:r>
            <a:r>
              <a:rPr dirty="0" sz="7000" spc="20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7000" spc="210">
                <a:solidFill>
                  <a:srgbClr val="002454"/>
                </a:solidFill>
                <a:latin typeface="NATHHM+Oswald-Regular"/>
                <a:cs typeface="NATHHM+Oswald-Regular"/>
              </a:rPr>
              <a:t>judgment.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2584" y="9075955"/>
            <a:ext cx="10716582" cy="4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800" spc="217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800" spc="43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6822" y="1260760"/>
            <a:ext cx="10252026" cy="1225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8350">
                <a:solidFill>
                  <a:srgbClr val="002960"/>
                </a:solidFill>
                <a:latin typeface="RRNVTM+ArialMT"/>
                <a:cs typeface="RRNVTM+ArialMT"/>
              </a:rPr>
              <a:t>1</a:t>
            </a:r>
            <a:r>
              <a:rPr dirty="0" sz="8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350">
                <a:solidFill>
                  <a:srgbClr val="002960"/>
                </a:solidFill>
                <a:latin typeface="RRNVTM+ArialMT"/>
                <a:cs typeface="RRNVTM+ArialMT"/>
              </a:rPr>
              <a:t>Thessalonians</a:t>
            </a:r>
            <a:r>
              <a:rPr dirty="0" sz="8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350">
                <a:solidFill>
                  <a:srgbClr val="002960"/>
                </a:solidFill>
                <a:latin typeface="RRNVTM+ArialMT"/>
                <a:cs typeface="RRNVTM+ArialMT"/>
              </a:rPr>
              <a:t>5:21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1091" y="2708756"/>
            <a:ext cx="12672722" cy="821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68"/>
              </a:lnSpc>
              <a:spcBef>
                <a:spcPts val="0"/>
              </a:spcBef>
              <a:spcAft>
                <a:spcPts val="0"/>
              </a:spcAft>
            </a:pP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Test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all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things;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hold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fast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what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121212"/>
                </a:solidFill>
                <a:latin typeface="FQUAGR+PublicSans-Regular"/>
                <a:cs typeface="FQUAGR+PublicSans-Regular"/>
              </a:rPr>
              <a:t>good.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79262" y="4314131"/>
            <a:ext cx="11819725" cy="2670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68"/>
              </a:lnSpc>
              <a:spcBef>
                <a:spcPts val="0"/>
              </a:spcBef>
              <a:spcAft>
                <a:spcPts val="0"/>
              </a:spcAft>
            </a:pP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[AMP]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test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prove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all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things</a:t>
            </a:r>
          </a:p>
          <a:p>
            <a:pPr marL="942956" marR="0">
              <a:lnSpc>
                <a:spcPts val="6168"/>
              </a:lnSpc>
              <a:spcBef>
                <a:spcPts val="1061"/>
              </a:spcBef>
              <a:spcAft>
                <a:spcPts val="0"/>
              </a:spcAft>
            </a:pP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[until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can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recognize]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what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is</a:t>
            </a:r>
          </a:p>
          <a:p>
            <a:pPr marL="3725709" marR="0">
              <a:lnSpc>
                <a:spcPts val="6168"/>
              </a:lnSpc>
              <a:spcBef>
                <a:spcPts val="1111"/>
              </a:spcBef>
              <a:spcAft>
                <a:spcPts val="0"/>
              </a:spcAft>
            </a:pP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good;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[to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that]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hold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600">
                <a:solidFill>
                  <a:srgbClr val="002960"/>
                </a:solidFill>
                <a:latin typeface="FQUAGR+PublicSans-Regular"/>
                <a:cs typeface="FQUAGR+PublicSans-Regular"/>
              </a:rPr>
              <a:t>fast.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1337" y="9588327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89471" y="1689798"/>
            <a:ext cx="11084796" cy="4966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If</a:t>
            </a: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those</a:t>
            </a: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1">
                <a:solidFill>
                  <a:srgbClr val="002454"/>
                </a:solidFill>
                <a:latin typeface="NATHHM+Oswald-Regular"/>
                <a:cs typeface="NATHHM+Oswald-Regular"/>
              </a:rPr>
              <a:t>leading</a:t>
            </a:r>
            <a:r>
              <a:rPr dirty="0" sz="6000" spc="172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the</a:t>
            </a: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work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of</a:t>
            </a:r>
            <a:r>
              <a:rPr dirty="0" sz="6000" spc="176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7">
                <a:solidFill>
                  <a:srgbClr val="002454"/>
                </a:solidFill>
                <a:latin typeface="NATHHM+Oswald-Regular"/>
                <a:cs typeface="NATHHM+Oswald-Regular"/>
              </a:rPr>
              <a:t>God</a:t>
            </a:r>
            <a:r>
              <a:rPr dirty="0" sz="6000" spc="175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are</a:t>
            </a:r>
          </a:p>
          <a:p>
            <a:pPr marL="0" marR="0">
              <a:lnSpc>
                <a:spcPts val="6526"/>
              </a:lnSpc>
              <a:spcBef>
                <a:spcPts val="1592"/>
              </a:spcBef>
              <a:spcAft>
                <a:spcPts val="0"/>
              </a:spcAft>
            </a:pP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not</a:t>
            </a:r>
            <a:r>
              <a:rPr dirty="0" sz="6000" spc="176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completely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surrendered</a:t>
            </a: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2">
                <a:solidFill>
                  <a:srgbClr val="002454"/>
                </a:solidFill>
                <a:latin typeface="NATHHM+Oswald-Regular"/>
                <a:cs typeface="NATHHM+Oswald-Regular"/>
              </a:rPr>
              <a:t>to</a:t>
            </a:r>
            <a:r>
              <a:rPr dirty="0" sz="6000" spc="171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Jesus,</a:t>
            </a:r>
          </a:p>
          <a:p>
            <a:pPr marL="0" marR="0">
              <a:lnSpc>
                <a:spcPts val="6526"/>
              </a:lnSpc>
              <a:spcBef>
                <a:spcPts val="1592"/>
              </a:spcBef>
              <a:spcAft>
                <a:spcPts val="0"/>
              </a:spcAft>
            </a:pP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the</a:t>
            </a: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7">
                <a:solidFill>
                  <a:srgbClr val="002454"/>
                </a:solidFill>
                <a:latin typeface="NATHHM+Oswald-Regular"/>
                <a:cs typeface="NATHHM+Oswald-Regular"/>
              </a:rPr>
              <a:t>enemy</a:t>
            </a:r>
            <a:r>
              <a:rPr dirty="0" sz="6000" spc="175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1">
                <a:solidFill>
                  <a:srgbClr val="002454"/>
                </a:solidFill>
                <a:latin typeface="NATHHM+Oswald-Regular"/>
                <a:cs typeface="NATHHM+Oswald-Regular"/>
              </a:rPr>
              <a:t>will</a:t>
            </a:r>
            <a:r>
              <a:rPr dirty="0" sz="6000" spc="175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take</a:t>
            </a: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advantage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of</a:t>
            </a:r>
            <a:r>
              <a:rPr dirty="0" sz="6000" spc="176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the</a:t>
            </a:r>
          </a:p>
          <a:p>
            <a:pPr marL="0" marR="0">
              <a:lnSpc>
                <a:spcPts val="6526"/>
              </a:lnSpc>
              <a:spcBef>
                <a:spcPts val="1542"/>
              </a:spcBef>
              <a:spcAft>
                <a:spcPts val="0"/>
              </a:spcAft>
            </a:pP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“cracks”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in</a:t>
            </a: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1">
                <a:solidFill>
                  <a:srgbClr val="002454"/>
                </a:solidFill>
                <a:latin typeface="NATHHM+Oswald-Regular"/>
                <a:cs typeface="NATHHM+Oswald-Regular"/>
              </a:rPr>
              <a:t>their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2">
                <a:solidFill>
                  <a:srgbClr val="002454"/>
                </a:solidFill>
                <a:latin typeface="NATHHM+Oswald-Regular"/>
                <a:cs typeface="NATHHM+Oswald-Regular"/>
              </a:rPr>
              <a:t>lives</a:t>
            </a:r>
            <a:r>
              <a:rPr dirty="0" sz="6000" spc="172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and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72">
                <a:solidFill>
                  <a:srgbClr val="002454"/>
                </a:solidFill>
                <a:latin typeface="NATHHM+Oswald-Regular"/>
                <a:cs typeface="NATHHM+Oswald-Regular"/>
              </a:rPr>
              <a:t>infiltrate</a:t>
            </a:r>
          </a:p>
          <a:p>
            <a:pPr marL="0" marR="0">
              <a:lnSpc>
                <a:spcPts val="6526"/>
              </a:lnSpc>
              <a:spcBef>
                <a:spcPts val="1592"/>
              </a:spcBef>
              <a:spcAft>
                <a:spcPts val="0"/>
              </a:spcAft>
            </a:pPr>
            <a:r>
              <a:rPr dirty="0" sz="6000" spc="170">
                <a:solidFill>
                  <a:srgbClr val="002454"/>
                </a:solidFill>
                <a:latin typeface="NATHHM+Oswald-Regular"/>
                <a:cs typeface="NATHHM+Oswald-Regular"/>
              </a:rPr>
              <a:t>the</a:t>
            </a:r>
            <a:r>
              <a:rPr dirty="0" sz="6000" spc="173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work</a:t>
            </a:r>
            <a:r>
              <a:rPr dirty="0" sz="6000" spc="174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9">
                <a:solidFill>
                  <a:srgbClr val="002454"/>
                </a:solidFill>
                <a:latin typeface="NATHHM+Oswald-Regular"/>
                <a:cs typeface="NATHHM+Oswald-Regular"/>
              </a:rPr>
              <a:t>of</a:t>
            </a:r>
            <a:r>
              <a:rPr dirty="0" sz="6000" spc="176">
                <a:solidFill>
                  <a:srgbClr val="002454"/>
                </a:solidFill>
                <a:latin typeface="NATHHM+Oswald-Regular"/>
                <a:cs typeface="NATHHM+Oswald-Regular"/>
              </a:rPr>
              <a:t> </a:t>
            </a:r>
            <a:r>
              <a:rPr dirty="0" sz="6000" spc="167">
                <a:solidFill>
                  <a:srgbClr val="002454"/>
                </a:solidFill>
                <a:latin typeface="NATHHM+Oswald-Regular"/>
                <a:cs typeface="NATHHM+Oswald-Regular"/>
              </a:rPr>
              <a:t>God.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2584" y="9075955"/>
            <a:ext cx="10716582" cy="4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800" spc="217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800" spc="43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800" spc="22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36255" y="2759916"/>
            <a:ext cx="7415566" cy="1498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300">
                <a:solidFill>
                  <a:srgbClr val="002960"/>
                </a:solidFill>
                <a:latin typeface="RRNVTM+ArialMT"/>
                <a:cs typeface="RRNVTM+ArialMT"/>
              </a:rPr>
              <a:t>Psalm</a:t>
            </a:r>
            <a:r>
              <a:rPr dirty="0" sz="103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10300">
                <a:solidFill>
                  <a:srgbClr val="002960"/>
                </a:solidFill>
                <a:latin typeface="RRNVTM+ArialMT"/>
                <a:cs typeface="RRNVTM+ArialMT"/>
              </a:rPr>
              <a:t>86:11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8912" y="4569269"/>
            <a:ext cx="12527973" cy="2948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6963" marR="0">
              <a:lnSpc>
                <a:spcPts val="6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Teach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me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way,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O</a:t>
            </a:r>
            <a:r>
              <a:rPr dirty="0" sz="620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Lord;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</a:p>
          <a:p>
            <a:pPr marL="0" marR="0">
              <a:lnSpc>
                <a:spcPts val="6819"/>
              </a:lnSpc>
              <a:spcBef>
                <a:spcPts val="1279"/>
              </a:spcBef>
              <a:spcAft>
                <a:spcPts val="0"/>
              </a:spcAft>
            </a:pP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walk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truth;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Unite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my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heart</a:t>
            </a:r>
          </a:p>
          <a:p>
            <a:pPr marL="5695140" marR="0">
              <a:lnSpc>
                <a:spcPts val="6819"/>
              </a:lnSpc>
              <a:spcBef>
                <a:spcPts val="1229"/>
              </a:spcBef>
              <a:spcAft>
                <a:spcPts val="0"/>
              </a:spcAft>
            </a:pP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fear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name.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1337" y="9588327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34721" y="1737672"/>
            <a:ext cx="8806444" cy="12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2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Thessalonians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4721" y="3619277"/>
            <a:ext cx="14695679" cy="5147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>
                <a:solidFill>
                  <a:srgbClr val="d49415"/>
                </a:solidFill>
                <a:latin typeface="FQUAGR+PublicSans-Regular"/>
                <a:cs typeface="FQUAGR+PublicSans-Regular"/>
              </a:rPr>
              <a:t>9</a:t>
            </a:r>
            <a:r>
              <a:rPr dirty="0" sz="5300" spc="1202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coming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lawless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one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according</a:t>
            </a:r>
          </a:p>
          <a:p>
            <a:pPr marL="0" marR="0">
              <a:lnSpc>
                <a:spcPts val="5830"/>
              </a:lnSpc>
              <a:spcBef>
                <a:spcPts val="1050"/>
              </a:spcBef>
              <a:spcAft>
                <a:spcPts val="0"/>
              </a:spcAft>
            </a:pP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working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Satan,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all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power,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signs,</a:t>
            </a:r>
          </a:p>
          <a:p>
            <a:pPr marL="0" marR="0">
              <a:lnSpc>
                <a:spcPts val="5830"/>
              </a:lnSpc>
              <a:spcBef>
                <a:spcPts val="1050"/>
              </a:spcBef>
              <a:spcAft>
                <a:spcPts val="0"/>
              </a:spcAft>
            </a:pP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lying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wonders,</a:t>
            </a:r>
          </a:p>
          <a:p>
            <a:pPr marL="0" marR="0">
              <a:lnSpc>
                <a:spcPts val="5830"/>
              </a:lnSpc>
              <a:spcBef>
                <a:spcPts val="1050"/>
              </a:spcBef>
              <a:spcAft>
                <a:spcPts val="0"/>
              </a:spcAft>
            </a:pPr>
            <a:r>
              <a:rPr dirty="0" sz="5300">
                <a:solidFill>
                  <a:srgbClr val="d49415"/>
                </a:solidFill>
                <a:latin typeface="FQUAGR+PublicSans-Regular"/>
                <a:cs typeface="FQUAGR+PublicSans-Regular"/>
              </a:rPr>
              <a:t>10</a:t>
            </a:r>
            <a:r>
              <a:rPr dirty="0" sz="5300" spc="1206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all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unrighteous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deception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among</a:t>
            </a:r>
          </a:p>
          <a:p>
            <a:pPr marL="0" marR="0">
              <a:lnSpc>
                <a:spcPts val="5830"/>
              </a:lnSpc>
              <a:spcBef>
                <a:spcPts val="1050"/>
              </a:spcBef>
              <a:spcAft>
                <a:spcPts val="0"/>
              </a:spcAft>
            </a:pP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those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perish,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because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they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did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receive</a:t>
            </a:r>
          </a:p>
          <a:p>
            <a:pPr marL="0" marR="0">
              <a:lnSpc>
                <a:spcPts val="5830"/>
              </a:lnSpc>
              <a:spcBef>
                <a:spcPts val="1000"/>
              </a:spcBef>
              <a:spcAft>
                <a:spcPts val="0"/>
              </a:spcAft>
            </a:pP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love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truth,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they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might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be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00">
                <a:solidFill>
                  <a:srgbClr val="121212"/>
                </a:solidFill>
                <a:latin typeface="FQUAGR+PublicSans-Regular"/>
                <a:cs typeface="FQUAGR+PublicSans-Regular"/>
              </a:rPr>
              <a:t>saved.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30922" y="2735539"/>
            <a:ext cx="8537630" cy="13763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37"/>
              </a:lnSpc>
              <a:spcBef>
                <a:spcPts val="0"/>
              </a:spcBef>
              <a:spcAft>
                <a:spcPts val="0"/>
              </a:spcAft>
            </a:pPr>
            <a:r>
              <a:rPr dirty="0" sz="9450">
                <a:solidFill>
                  <a:srgbClr val="002960"/>
                </a:solidFill>
                <a:latin typeface="RRNVTM+ArialMT"/>
                <a:cs typeface="RRNVTM+ArialMT"/>
              </a:rPr>
              <a:t>1</a:t>
            </a:r>
            <a:r>
              <a:rPr dirty="0" sz="9450" spc="-23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450" spc="-14">
                <a:solidFill>
                  <a:srgbClr val="002960"/>
                </a:solidFill>
                <a:latin typeface="RRNVTM+ArialMT"/>
                <a:cs typeface="RRNVTM+ArialMT"/>
              </a:rPr>
              <a:t>Samuel</a:t>
            </a:r>
            <a:r>
              <a:rPr dirty="0" sz="94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450" spc="-11">
                <a:solidFill>
                  <a:srgbClr val="002960"/>
                </a:solidFill>
                <a:latin typeface="RRNVTM+ArialMT"/>
                <a:cs typeface="RRNVTM+ArialMT"/>
              </a:rPr>
              <a:t>10:10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9128" y="4454797"/>
            <a:ext cx="10714772" cy="2994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0009" marR="0">
              <a:lnSpc>
                <a:spcPts val="51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10</a:t>
            </a:r>
            <a:r>
              <a:rPr dirty="0" sz="4650" spc="1071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When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they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came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hill,</a:t>
            </a:r>
          </a:p>
          <a:p>
            <a:pPr marL="0" marR="0">
              <a:lnSpc>
                <a:spcPts val="5127"/>
              </a:lnSpc>
              <a:spcBef>
                <a:spcPts val="973"/>
              </a:spcBef>
              <a:spcAft>
                <a:spcPts val="0"/>
              </a:spcAft>
            </a:pP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was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group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prophets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meet</a:t>
            </a:r>
          </a:p>
          <a:p>
            <a:pPr marL="97936" marR="0">
              <a:lnSpc>
                <a:spcPts val="5127"/>
              </a:lnSpc>
              <a:spcBef>
                <a:spcPts val="923"/>
              </a:spcBef>
              <a:spcAft>
                <a:spcPts val="0"/>
              </a:spcAft>
            </a:pP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him;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then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God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came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upon</a:t>
            </a:r>
          </a:p>
          <a:p>
            <a:pPr marL="514297" marR="0">
              <a:lnSpc>
                <a:spcPts val="5127"/>
              </a:lnSpc>
              <a:spcBef>
                <a:spcPts val="973"/>
              </a:spcBef>
              <a:spcAft>
                <a:spcPts val="0"/>
              </a:spcAft>
            </a:pP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him,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prophesied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among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1337" y="9588327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55651" y="2237769"/>
            <a:ext cx="10185958" cy="1365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1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Samuel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18:10-11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3113" y="3632727"/>
            <a:ext cx="14355991" cy="3590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592" marR="0">
              <a:lnSpc>
                <a:spcPts val="4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d49415"/>
                </a:solidFill>
                <a:latin typeface="FQUAGR+PublicSans-Regular"/>
                <a:cs typeface="FQUAGR+PublicSans-Regular"/>
              </a:rPr>
              <a:t>10</a:t>
            </a:r>
            <a:r>
              <a:rPr dirty="0" sz="445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it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happened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on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next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day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</a:p>
          <a:p>
            <a:pPr marL="700019" marR="0">
              <a:lnSpc>
                <a:spcPts val="4889"/>
              </a:lnSpc>
              <a:spcBef>
                <a:spcPts val="881"/>
              </a:spcBef>
              <a:spcAft>
                <a:spcPts val="0"/>
              </a:spcAft>
            </a:pP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distressing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God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came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upon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Saul,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</a:p>
          <a:p>
            <a:pPr marL="581023" marR="0">
              <a:lnSpc>
                <a:spcPts val="4889"/>
              </a:lnSpc>
              <a:spcBef>
                <a:spcPts val="831"/>
              </a:spcBef>
              <a:spcAft>
                <a:spcPts val="0"/>
              </a:spcAft>
            </a:pP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prophesied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inside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house.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So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David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played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music</a:t>
            </a:r>
          </a:p>
          <a:p>
            <a:pPr marL="0" marR="0">
              <a:lnSpc>
                <a:spcPts val="4889"/>
              </a:lnSpc>
              <a:spcBef>
                <a:spcPts val="881"/>
              </a:spcBef>
              <a:spcAft>
                <a:spcPts val="0"/>
              </a:spcAft>
            </a:pP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his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hand,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as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at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other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times;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was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445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spear</a:t>
            </a:r>
          </a:p>
          <a:p>
            <a:pPr marL="10425601" marR="0">
              <a:lnSpc>
                <a:spcPts val="4889"/>
              </a:lnSpc>
              <a:spcBef>
                <a:spcPts val="881"/>
              </a:spcBef>
              <a:spcAft>
                <a:spcPts val="0"/>
              </a:spcAft>
            </a:pP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Saul's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hand.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69000" y="7297312"/>
            <a:ext cx="14365467" cy="139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d49415"/>
                </a:solidFill>
                <a:latin typeface="FQUAGR+PublicSans-Regular"/>
                <a:cs typeface="FQUAGR+PublicSans-Regular"/>
              </a:rPr>
              <a:t>11</a:t>
            </a:r>
            <a:r>
              <a:rPr dirty="0" sz="445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Saul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cast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spear,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said,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"I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pin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David</a:t>
            </a:r>
          </a:p>
          <a:p>
            <a:pPr marL="921746" marR="0">
              <a:lnSpc>
                <a:spcPts val="4889"/>
              </a:lnSpc>
              <a:spcBef>
                <a:spcPts val="881"/>
              </a:spcBef>
              <a:spcAft>
                <a:spcPts val="0"/>
              </a:spcAft>
            </a:pP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wall!"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David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escaped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his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presence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450">
                <a:solidFill>
                  <a:srgbClr val="121212"/>
                </a:solidFill>
                <a:latin typeface="FQUAGR+PublicSans-Regular"/>
                <a:cs typeface="FQUAGR+PublicSans-Regular"/>
              </a:rPr>
              <a:t>twice.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1337" y="9588327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1550" y="630916"/>
            <a:ext cx="11696813" cy="307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91811" marR="0">
              <a:lnSpc>
                <a:spcPts val="10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Isaiah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44:3-4</a:t>
            </a:r>
          </a:p>
          <a:p>
            <a:pPr marL="0" marR="0">
              <a:lnSpc>
                <a:spcPts val="5999"/>
              </a:lnSpc>
              <a:spcBef>
                <a:spcPts val="341"/>
              </a:spcBef>
              <a:spcAft>
                <a:spcPts val="0"/>
              </a:spcAft>
            </a:pPr>
            <a:r>
              <a:rPr dirty="0" sz="5450">
                <a:solidFill>
                  <a:srgbClr val="ad7b16"/>
                </a:solidFill>
                <a:latin typeface="FQUAGR+PublicSans-Regular"/>
                <a:cs typeface="FQUAGR+PublicSans-Regular"/>
              </a:rPr>
              <a:t>3</a:t>
            </a:r>
            <a:r>
              <a:rPr dirty="0" sz="5450">
                <a:solidFill>
                  <a:srgbClr val="ad7b16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pour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out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water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quench</a:t>
            </a:r>
          </a:p>
          <a:p>
            <a:pPr marL="1896656" marR="0">
              <a:lnSpc>
                <a:spcPts val="5999"/>
              </a:lnSpc>
              <a:spcBef>
                <a:spcPts val="1081"/>
              </a:spcBef>
              <a:spcAft>
                <a:spcPts val="0"/>
              </a:spcAft>
            </a:pP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thirst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irrigate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1727" y="3800200"/>
            <a:ext cx="12390733" cy="4397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200" marR="0">
              <a:lnSpc>
                <a:spcPts val="5999"/>
              </a:lnSpc>
              <a:spcBef>
                <a:spcPts val="0"/>
              </a:spcBef>
              <a:spcAft>
                <a:spcPts val="0"/>
              </a:spcAft>
            </a:pP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parched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fields.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pour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out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My</a:t>
            </a:r>
          </a:p>
          <a:p>
            <a:pPr marL="675045" marR="0">
              <a:lnSpc>
                <a:spcPts val="5999"/>
              </a:lnSpc>
              <a:spcBef>
                <a:spcPts val="1081"/>
              </a:spcBef>
              <a:spcAft>
                <a:spcPts val="0"/>
              </a:spcAft>
            </a:pP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on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descendants,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My</a:t>
            </a:r>
          </a:p>
          <a:p>
            <a:pPr marL="0" marR="0">
              <a:lnSpc>
                <a:spcPts val="5999"/>
              </a:lnSpc>
              <a:spcBef>
                <a:spcPts val="1081"/>
              </a:spcBef>
              <a:spcAft>
                <a:spcPts val="0"/>
              </a:spcAft>
            </a:pP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blessing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on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children.</a:t>
            </a:r>
            <a:r>
              <a:rPr dirty="0" sz="5450" spc="-444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ad7b16"/>
                </a:solidFill>
                <a:latin typeface="FQUAGR+PublicSans-Regular"/>
                <a:cs typeface="FQUAGR+PublicSans-Regular"/>
              </a:rPr>
              <a:t>4</a:t>
            </a:r>
            <a:r>
              <a:rPr dirty="0" sz="5450" spc="1248">
                <a:solidFill>
                  <a:srgbClr val="ad7b16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They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</a:p>
          <a:p>
            <a:pPr marL="14381" marR="0">
              <a:lnSpc>
                <a:spcPts val="5999"/>
              </a:lnSpc>
              <a:spcBef>
                <a:spcPts val="1031"/>
              </a:spcBef>
              <a:spcAft>
                <a:spcPts val="0"/>
              </a:spcAft>
            </a:pP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thrive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like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watered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grass,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like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willows</a:t>
            </a:r>
          </a:p>
          <a:p>
            <a:pPr marL="5895157" marR="0">
              <a:lnSpc>
                <a:spcPts val="5999"/>
              </a:lnSpc>
              <a:spcBef>
                <a:spcPts val="1081"/>
              </a:spcBef>
              <a:spcAft>
                <a:spcPts val="0"/>
              </a:spcAft>
            </a:pP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on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riverbank.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50">
                <a:solidFill>
                  <a:srgbClr val="121212"/>
                </a:solidFill>
                <a:latin typeface="FQUAGR+PublicSans-Regular"/>
                <a:cs typeface="FQUAGR+PublicSans-Regular"/>
              </a:rPr>
              <a:t>NLT.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1337" y="9588327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91524" y="738487"/>
            <a:ext cx="2716600" cy="2613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150">
                <a:solidFill>
                  <a:srgbClr val="002960"/>
                </a:solidFill>
                <a:latin typeface="RRNVTM+ArialMT"/>
                <a:cs typeface="RRNVTM+ArialMT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7087" y="4686697"/>
            <a:ext cx="8105398" cy="2955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2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50" spc="225">
                <a:solidFill>
                  <a:srgbClr val="cf9956"/>
                </a:solidFill>
                <a:latin typeface="RRNVTM+ArialMT"/>
                <a:cs typeface="RRNVTM+ArialMT"/>
              </a:rPr>
              <a:t>Be</a:t>
            </a:r>
            <a:r>
              <a:rPr dirty="0" sz="7250" spc="222">
                <a:solidFill>
                  <a:srgbClr val="cf9956"/>
                </a:solidFill>
                <a:latin typeface="RRNVTM+ArialMT"/>
                <a:cs typeface="RRNVTM+ArialMT"/>
              </a:rPr>
              <a:t> </a:t>
            </a:r>
            <a:r>
              <a:rPr dirty="0" sz="7250" spc="226">
                <a:solidFill>
                  <a:srgbClr val="cf9956"/>
                </a:solidFill>
                <a:latin typeface="RRNVTM+ArialMT"/>
                <a:cs typeface="RRNVTM+ArialMT"/>
              </a:rPr>
              <a:t>discerning</a:t>
            </a:r>
          </a:p>
          <a:p>
            <a:pPr marL="0" marR="0">
              <a:lnSpc>
                <a:spcPts val="6870"/>
              </a:lnSpc>
              <a:spcBef>
                <a:spcPts val="595"/>
              </a:spcBef>
              <a:spcAft>
                <a:spcPts val="0"/>
              </a:spcAft>
            </a:pPr>
            <a:r>
              <a:rPr dirty="0" sz="6150" spc="183">
                <a:solidFill>
                  <a:srgbClr val="002960"/>
                </a:solidFill>
                <a:latin typeface="RRNVTM+ArialMT"/>
                <a:cs typeface="RRNVTM+ArialMT"/>
              </a:rPr>
              <a:t>as</a:t>
            </a:r>
            <a:r>
              <a:rPr dirty="0" sz="6150" spc="17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6150" spc="178">
                <a:solidFill>
                  <a:srgbClr val="002960"/>
                </a:solidFill>
                <a:latin typeface="RRNVTM+ArialMT"/>
                <a:cs typeface="RRNVTM+ArialMT"/>
              </a:rPr>
              <a:t>to</a:t>
            </a:r>
            <a:r>
              <a:rPr dirty="0" sz="6150" spc="183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6150" spc="183">
                <a:solidFill>
                  <a:srgbClr val="002960"/>
                </a:solidFill>
                <a:latin typeface="RRNVTM+ArialMT"/>
                <a:cs typeface="RRNVTM+ArialMT"/>
              </a:rPr>
              <a:t>who</a:t>
            </a:r>
            <a:r>
              <a:rPr dirty="0" sz="6150" spc="178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6150" spc="183">
                <a:solidFill>
                  <a:srgbClr val="002960"/>
                </a:solidFill>
                <a:latin typeface="RRNVTM+ArialMT"/>
                <a:cs typeface="RRNVTM+ArialMT"/>
              </a:rPr>
              <a:t>is</a:t>
            </a:r>
            <a:r>
              <a:rPr dirty="0" sz="6150" spc="17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6150" spc="183">
                <a:solidFill>
                  <a:srgbClr val="002960"/>
                </a:solidFill>
                <a:latin typeface="RRNVTM+ArialMT"/>
                <a:cs typeface="RRNVTM+ArialMT"/>
              </a:rPr>
              <a:t>receiving</a:t>
            </a:r>
          </a:p>
          <a:p>
            <a:pPr marL="0" marR="0">
              <a:lnSpc>
                <a:spcPts val="687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6150" spc="180">
                <a:solidFill>
                  <a:srgbClr val="002960"/>
                </a:solidFill>
                <a:latin typeface="RRNVTM+ArialMT"/>
                <a:cs typeface="RRNVTM+ArialMT"/>
              </a:rPr>
              <a:t>the</a:t>
            </a:r>
            <a:r>
              <a:rPr dirty="0" sz="6150" spc="18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6150" spc="183">
                <a:solidFill>
                  <a:srgbClr val="002960"/>
                </a:solidFill>
                <a:latin typeface="RRNVTM+ArialMT"/>
                <a:cs typeface="RRNVTM+ArialMT"/>
              </a:rPr>
              <a:t>glory.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03386" y="9116528"/>
            <a:ext cx="7676618" cy="400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Protection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from</a:t>
            </a:r>
            <a:r>
              <a:rPr dirty="0" sz="2400" spc="4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2">
                <a:solidFill>
                  <a:srgbClr val="fbfdf4"/>
                </a:solidFill>
                <a:latin typeface="BMRRIK+Lato-Italic"/>
                <a:cs typeface="BMRRIK+Lato-Italic"/>
              </a:rPr>
              <a:t>Impure</a:t>
            </a:r>
            <a:r>
              <a:rPr dirty="0" sz="2400" spc="5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Ministries</a:t>
            </a:r>
            <a:r>
              <a:rPr dirty="0" sz="2400" spc="5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>
                <a:solidFill>
                  <a:srgbClr val="fbfdf4"/>
                </a:solidFill>
                <a:latin typeface="BMRRIK+Lato-Italic"/>
                <a:cs typeface="BMRRIK+Lato-Italic"/>
              </a:rPr>
              <a:t>&amp;</a:t>
            </a:r>
            <a:r>
              <a:rPr dirty="0" sz="2400" spc="13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Polluted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Anointing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5873" y="2688920"/>
            <a:ext cx="11559668" cy="35012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spc="209">
                <a:solidFill>
                  <a:srgbClr val="d49415"/>
                </a:solidFill>
                <a:latin typeface="NATHHM+Oswald-Regular"/>
                <a:cs typeface="NATHHM+Oswald-Regular"/>
              </a:rPr>
              <a:t>When</a:t>
            </a:r>
            <a:r>
              <a:rPr dirty="0" sz="7200" spc="214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d49415"/>
                </a:solidFill>
                <a:latin typeface="NATHHM+Oswald-Regular"/>
                <a:cs typeface="NATHHM+Oswald-Regular"/>
              </a:rPr>
              <a:t>the</a:t>
            </a:r>
            <a:r>
              <a:rPr dirty="0" sz="7200" spc="213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d49415"/>
                </a:solidFill>
                <a:latin typeface="NATHHM+Oswald-Regular"/>
                <a:cs typeface="NATHHM+Oswald-Regular"/>
              </a:rPr>
              <a:t>Holy</a:t>
            </a:r>
            <a:r>
              <a:rPr dirty="0" sz="7200" spc="213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d49415"/>
                </a:solidFill>
                <a:latin typeface="NATHHM+Oswald-Regular"/>
                <a:cs typeface="NATHHM+Oswald-Regular"/>
              </a:rPr>
              <a:t>Spirit</a:t>
            </a:r>
            <a:r>
              <a:rPr dirty="0" sz="7200" spc="213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3">
                <a:solidFill>
                  <a:srgbClr val="d49415"/>
                </a:solidFill>
                <a:latin typeface="NATHHM+Oswald-Regular"/>
                <a:cs typeface="NATHHM+Oswald-Regular"/>
              </a:rPr>
              <a:t>is</a:t>
            </a:r>
            <a:r>
              <a:rPr dirty="0" sz="7200" spc="211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d49415"/>
                </a:solidFill>
                <a:latin typeface="NATHHM+Oswald-Regular"/>
                <a:cs typeface="NATHHM+Oswald-Regular"/>
              </a:rPr>
              <a:t>at</a:t>
            </a:r>
            <a:r>
              <a:rPr dirty="0" sz="7200" spc="214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d49415"/>
                </a:solidFill>
                <a:latin typeface="NATHHM+Oswald-Regular"/>
                <a:cs typeface="NATHHM+Oswald-Regular"/>
              </a:rPr>
              <a:t>work,</a:t>
            </a:r>
          </a:p>
          <a:p>
            <a:pPr marL="0" marR="0">
              <a:lnSpc>
                <a:spcPts val="7852"/>
              </a:lnSpc>
              <a:spcBef>
                <a:spcPts val="1805"/>
              </a:spcBef>
              <a:spcAft>
                <a:spcPts val="0"/>
              </a:spcAft>
            </a:pPr>
            <a:r>
              <a:rPr dirty="0" sz="7200" spc="213">
                <a:solidFill>
                  <a:srgbClr val="fbfdf4"/>
                </a:solidFill>
                <a:latin typeface="NATHHM+Oswald-Regular"/>
                <a:cs typeface="NATHHM+Oswald-Regular"/>
              </a:rPr>
              <a:t>it</a:t>
            </a:r>
            <a:r>
              <a:rPr dirty="0" sz="7200" spc="211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3">
                <a:solidFill>
                  <a:srgbClr val="fbfdf4"/>
                </a:solidFill>
                <a:latin typeface="NATHHM+Oswald-Regular"/>
                <a:cs typeface="NATHHM+Oswald-Regular"/>
              </a:rPr>
              <a:t>is</a:t>
            </a:r>
            <a:r>
              <a:rPr dirty="0" sz="7200" spc="211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fbfdf4"/>
                </a:solidFill>
                <a:latin typeface="NATHHM+Oswald-Regular"/>
                <a:cs typeface="NATHHM+Oswald-Regular"/>
              </a:rPr>
              <a:t>the</a:t>
            </a:r>
            <a:r>
              <a:rPr dirty="0" sz="7200" spc="213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fbfdf4"/>
                </a:solidFill>
                <a:latin typeface="NATHHM+Oswald-Regular"/>
                <a:cs typeface="NATHHM+Oswald-Regular"/>
              </a:rPr>
              <a:t>Father</a:t>
            </a:r>
            <a:r>
              <a:rPr dirty="0" sz="7200" spc="214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fbfdf4"/>
                </a:solidFill>
                <a:latin typeface="NATHHM+Oswald-Regular"/>
                <a:cs typeface="NATHHM+Oswald-Regular"/>
              </a:rPr>
              <a:t>and</a:t>
            </a:r>
            <a:r>
              <a:rPr dirty="0" sz="7200" spc="213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fbfdf4"/>
                </a:solidFill>
                <a:latin typeface="NATHHM+Oswald-Regular"/>
                <a:cs typeface="NATHHM+Oswald-Regular"/>
              </a:rPr>
              <a:t>the</a:t>
            </a:r>
            <a:r>
              <a:rPr dirty="0" sz="7200" spc="213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fbfdf4"/>
                </a:solidFill>
                <a:latin typeface="NATHHM+Oswald-Regular"/>
                <a:cs typeface="NATHHM+Oswald-Regular"/>
              </a:rPr>
              <a:t>Son</a:t>
            </a:r>
            <a:r>
              <a:rPr dirty="0" sz="7200" spc="213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fbfdf4"/>
                </a:solidFill>
                <a:latin typeface="NATHHM+Oswald-Regular"/>
                <a:cs typeface="NATHHM+Oswald-Regular"/>
              </a:rPr>
              <a:t>that</a:t>
            </a:r>
          </a:p>
          <a:p>
            <a:pPr marL="0" marR="0">
              <a:lnSpc>
                <a:spcPts val="7852"/>
              </a:lnSpc>
              <a:spcBef>
                <a:spcPts val="1805"/>
              </a:spcBef>
              <a:spcAft>
                <a:spcPts val="0"/>
              </a:spcAft>
            </a:pPr>
            <a:r>
              <a:rPr dirty="0" sz="7200" spc="213">
                <a:solidFill>
                  <a:srgbClr val="fbfdf4"/>
                </a:solidFill>
                <a:latin typeface="NATHHM+Oswald-Regular"/>
                <a:cs typeface="NATHHM+Oswald-Regular"/>
              </a:rPr>
              <a:t>is</a:t>
            </a:r>
            <a:r>
              <a:rPr dirty="0" sz="7200" spc="211">
                <a:solidFill>
                  <a:srgbClr val="fbfdf4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fbfdf4"/>
                </a:solidFill>
                <a:latin typeface="NATHHM+Oswald-Regular"/>
                <a:cs typeface="NATHHM+Oswald-Regular"/>
              </a:rPr>
              <a:t>glorified.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2584" y="9074823"/>
            <a:ext cx="10716582" cy="4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800" spc="217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>
                <a:solidFill>
                  <a:srgbClr val="d49415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800" spc="436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5873" y="2695394"/>
            <a:ext cx="10964210" cy="35012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spc="209">
                <a:solidFill>
                  <a:srgbClr val="ffffff"/>
                </a:solidFill>
                <a:latin typeface="NATHHM+Oswald-Regular"/>
                <a:cs typeface="NATHHM+Oswald-Regular"/>
              </a:rPr>
              <a:t>When</a:t>
            </a:r>
            <a:r>
              <a:rPr dirty="0" sz="7200" spc="213">
                <a:solidFill>
                  <a:srgbClr val="ffffff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d49415"/>
                </a:solidFill>
                <a:latin typeface="NATHHM+Oswald-Regular"/>
                <a:cs typeface="NATHHM+Oswald-Regular"/>
              </a:rPr>
              <a:t>another</a:t>
            </a:r>
            <a:r>
              <a:rPr dirty="0" sz="7200" spc="214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d49415"/>
                </a:solidFill>
                <a:latin typeface="NATHHM+Oswald-Regular"/>
                <a:cs typeface="NATHHM+Oswald-Regular"/>
              </a:rPr>
              <a:t>spirit</a:t>
            </a:r>
            <a:r>
              <a:rPr dirty="0" sz="7200" spc="218">
                <a:solidFill>
                  <a:srgbClr val="d49415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3">
                <a:solidFill>
                  <a:srgbClr val="ffffff"/>
                </a:solidFill>
                <a:latin typeface="NATHHM+Oswald-Regular"/>
                <a:cs typeface="NATHHM+Oswald-Regular"/>
              </a:rPr>
              <a:t>is</a:t>
            </a:r>
            <a:r>
              <a:rPr dirty="0" sz="7200" spc="211">
                <a:solidFill>
                  <a:srgbClr val="ffffff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ffffff"/>
                </a:solidFill>
                <a:latin typeface="NATHHM+Oswald-Regular"/>
                <a:cs typeface="NATHHM+Oswald-Regular"/>
              </a:rPr>
              <a:t>at</a:t>
            </a:r>
            <a:r>
              <a:rPr dirty="0" sz="7200" spc="214">
                <a:solidFill>
                  <a:srgbClr val="ffffff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ffffff"/>
                </a:solidFill>
                <a:latin typeface="NATHHM+Oswald-Regular"/>
                <a:cs typeface="NATHHM+Oswald-Regular"/>
              </a:rPr>
              <a:t>work</a:t>
            </a:r>
          </a:p>
          <a:p>
            <a:pPr marL="0" marR="0">
              <a:lnSpc>
                <a:spcPts val="7852"/>
              </a:lnSpc>
              <a:spcBef>
                <a:spcPts val="1805"/>
              </a:spcBef>
              <a:spcAft>
                <a:spcPts val="0"/>
              </a:spcAft>
            </a:pPr>
            <a:r>
              <a:rPr dirty="0" sz="7200" spc="209">
                <a:solidFill>
                  <a:srgbClr val="ffffff"/>
                </a:solidFill>
                <a:latin typeface="NATHHM+Oswald-Regular"/>
                <a:cs typeface="NATHHM+Oswald-Regular"/>
              </a:rPr>
              <a:t>man</a:t>
            </a:r>
            <a:r>
              <a:rPr dirty="0" sz="7200" spc="214">
                <a:solidFill>
                  <a:srgbClr val="ffffff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0">
                <a:solidFill>
                  <a:srgbClr val="ffffff"/>
                </a:solidFill>
                <a:latin typeface="NATHHM+Oswald-Regular"/>
                <a:cs typeface="NATHHM+Oswald-Regular"/>
              </a:rPr>
              <a:t>and/or</a:t>
            </a:r>
            <a:r>
              <a:rPr dirty="0" sz="7200" spc="214">
                <a:solidFill>
                  <a:srgbClr val="ffffff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ffffff"/>
                </a:solidFill>
                <a:latin typeface="NATHHM+Oswald-Regular"/>
                <a:cs typeface="NATHHM+Oswald-Regular"/>
              </a:rPr>
              <a:t>organization</a:t>
            </a:r>
            <a:r>
              <a:rPr dirty="0" sz="7200" spc="211">
                <a:solidFill>
                  <a:srgbClr val="ffffff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3">
                <a:solidFill>
                  <a:srgbClr val="ffffff"/>
                </a:solidFill>
                <a:latin typeface="NATHHM+Oswald-Regular"/>
                <a:cs typeface="NATHHM+Oswald-Regular"/>
              </a:rPr>
              <a:t>is</a:t>
            </a:r>
          </a:p>
          <a:p>
            <a:pPr marL="0" marR="0">
              <a:lnSpc>
                <a:spcPts val="7852"/>
              </a:lnSpc>
              <a:spcBef>
                <a:spcPts val="1805"/>
              </a:spcBef>
              <a:spcAft>
                <a:spcPts val="0"/>
              </a:spcAft>
            </a:pPr>
            <a:r>
              <a:rPr dirty="0" sz="7200" spc="210">
                <a:solidFill>
                  <a:srgbClr val="ffffff"/>
                </a:solidFill>
                <a:latin typeface="NATHHM+Oswald-Regular"/>
                <a:cs typeface="NATHHM+Oswald-Regular"/>
              </a:rPr>
              <a:t>wrongly</a:t>
            </a:r>
            <a:r>
              <a:rPr dirty="0" sz="7200" spc="213">
                <a:solidFill>
                  <a:srgbClr val="ffffff"/>
                </a:solidFill>
                <a:latin typeface="NATHHM+Oswald-Regular"/>
                <a:cs typeface="NATHHM+Oswald-Regular"/>
              </a:rPr>
              <a:t> </a:t>
            </a:r>
            <a:r>
              <a:rPr dirty="0" sz="7200" spc="211">
                <a:solidFill>
                  <a:srgbClr val="ffffff"/>
                </a:solidFill>
                <a:latin typeface="NATHHM+Oswald-Regular"/>
                <a:cs typeface="NATHHM+Oswald-Regular"/>
              </a:rPr>
              <a:t>exalted.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2584" y="9074823"/>
            <a:ext cx="10716582" cy="4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800" spc="217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>
                <a:solidFill>
                  <a:srgbClr val="d49415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800" spc="436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8">
                <a:solidFill>
                  <a:srgbClr val="d49415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800" spc="2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800" spc="219">
                <a:solidFill>
                  <a:srgbClr val="d49415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6871" y="-598716"/>
            <a:ext cx="9653492" cy="3861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950" spc="-17">
                <a:solidFill>
                  <a:srgbClr val="ffffff"/>
                </a:solidFill>
                <a:latin typeface="RRNVTM+ArialMT"/>
                <a:cs typeface="RRNVTM+ArialMT"/>
              </a:rPr>
              <a:t>Acts</a:t>
            </a:r>
            <a:r>
              <a:rPr dirty="0" sz="2695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26950">
                <a:solidFill>
                  <a:srgbClr val="ffffff"/>
                </a:solidFill>
                <a:latin typeface="RRNVTM+ArialMT"/>
                <a:cs typeface="RRNVTM+ArialMT"/>
              </a:rPr>
              <a:t>3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92230" y="669394"/>
            <a:ext cx="3050888" cy="1204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8200">
                <a:solidFill>
                  <a:srgbClr val="ffffff"/>
                </a:solidFill>
                <a:latin typeface="RRNVTM+ArialMT"/>
                <a:cs typeface="RRNVTM+ArialMT"/>
              </a:rPr>
              <a:t>Acts</a:t>
            </a:r>
            <a:r>
              <a:rPr dirty="0" sz="8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8200">
                <a:solidFill>
                  <a:srgbClr val="ffffff"/>
                </a:solidFill>
                <a:latin typeface="RRNVTM+ArialMT"/>
                <a:cs typeface="RRNVTM+ArialM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07608" y="2122686"/>
            <a:ext cx="12921504" cy="4600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352" marR="0">
              <a:lnSpc>
                <a:spcPts val="444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d49415"/>
                </a:solidFill>
                <a:latin typeface="FQUAGR+PublicSans-Regular"/>
                <a:cs typeface="FQUAGR+PublicSans-Regular"/>
              </a:rPr>
              <a:t>11</a:t>
            </a:r>
            <a:r>
              <a:rPr dirty="0" sz="4050" spc="-15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Now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lame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man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was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healed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held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on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</a:p>
          <a:p>
            <a:pPr marL="79608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Peter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John,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all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people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ran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together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them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in</a:t>
            </a:r>
          </a:p>
          <a:p>
            <a:pPr marL="128494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porch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which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called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Solomon’s,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greatly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amazed.</a:t>
            </a:r>
          </a:p>
          <a:p>
            <a:pPr marL="133757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>
                <a:solidFill>
                  <a:srgbClr val="d49415"/>
                </a:solidFill>
                <a:latin typeface="FQUAGR+PublicSans-Regular"/>
                <a:cs typeface="FQUAGR+PublicSans-Regular"/>
              </a:rPr>
              <a:t>12</a:t>
            </a:r>
            <a:r>
              <a:rPr dirty="0" sz="4050" spc="-2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So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when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Peter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saw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it,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responded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people:</a:t>
            </a:r>
          </a:p>
          <a:p>
            <a:pPr marL="0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“Men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Israel,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why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do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marvel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this?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Or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why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look</a:t>
            </a:r>
          </a:p>
          <a:p>
            <a:pPr marL="745789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intently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us,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though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by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our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own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power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or</a:t>
            </a:r>
          </a:p>
          <a:p>
            <a:pPr marL="1742088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godliness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4">
                <a:solidFill>
                  <a:srgbClr val="ffffff"/>
                </a:solidFill>
                <a:latin typeface="FQUAGR+PublicSans-Regular"/>
                <a:cs typeface="FQUAGR+PublicSans-Regular"/>
              </a:rPr>
              <a:t>we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had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made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this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man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walk?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81517" y="6786380"/>
            <a:ext cx="12529328" cy="2601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4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d49415"/>
                </a:solidFill>
                <a:latin typeface="FQUAGR+PublicSans-Regular"/>
                <a:cs typeface="FQUAGR+PublicSans-Regular"/>
              </a:rPr>
              <a:t>13</a:t>
            </a:r>
            <a:r>
              <a:rPr dirty="0" sz="4050" spc="-18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God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Abraham,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Isaac,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Jacob,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God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of</a:t>
            </a:r>
          </a:p>
          <a:p>
            <a:pPr marL="256167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our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fathers,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glorified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His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Servant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Jesus,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whom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you</a:t>
            </a:r>
          </a:p>
          <a:p>
            <a:pPr marL="347229" marR="0">
              <a:lnSpc>
                <a:spcPts val="4444"/>
              </a:lnSpc>
              <a:spcBef>
                <a:spcPts val="801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delivered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up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denied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presence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Pilate,</a:t>
            </a:r>
          </a:p>
          <a:p>
            <a:pPr marL="1586778" marR="0">
              <a:lnSpc>
                <a:spcPts val="4444"/>
              </a:lnSpc>
              <a:spcBef>
                <a:spcPts val="851"/>
              </a:spcBef>
              <a:spcAft>
                <a:spcPts val="0"/>
              </a:spcAft>
            </a:pP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when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was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determined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let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Him</a:t>
            </a:r>
            <a:r>
              <a:rPr dirty="0" sz="40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050">
                <a:solidFill>
                  <a:srgbClr val="ffffff"/>
                </a:solidFill>
                <a:latin typeface="FQUAGR+PublicSans-Regular"/>
                <a:cs typeface="FQUAGR+PublicSans-Regular"/>
              </a:rPr>
              <a:t>go.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66632" y="2728809"/>
            <a:ext cx="13452135" cy="348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99680" marR="0">
              <a:lnSpc>
                <a:spcPts val="10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Proverbs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16:8</a:t>
            </a:r>
          </a:p>
          <a:p>
            <a:pPr marL="1146044" marR="0">
              <a:lnSpc>
                <a:spcPts val="7486"/>
              </a:lnSpc>
              <a:spcBef>
                <a:spcPts val="306"/>
              </a:spcBef>
              <a:spcAft>
                <a:spcPts val="0"/>
              </a:spcAft>
            </a:pP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Pride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goes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before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destruction,</a:t>
            </a:r>
          </a:p>
          <a:p>
            <a:pPr marL="0" marR="0">
              <a:lnSpc>
                <a:spcPts val="7486"/>
              </a:lnSpc>
              <a:spcBef>
                <a:spcPts val="1349"/>
              </a:spcBef>
              <a:spcAft>
                <a:spcPts val="0"/>
              </a:spcAft>
            </a:pP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haughty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before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800">
                <a:solidFill>
                  <a:srgbClr val="121212"/>
                </a:solidFill>
                <a:latin typeface="FQUAGR+PublicSans-Regular"/>
                <a:cs typeface="FQUAGR+PublicSans-Regular"/>
              </a:rPr>
              <a:t>fall.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39987" y="9588327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58607" y="1109499"/>
            <a:ext cx="6354385" cy="1365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1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Timothy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6314" y="2956323"/>
            <a:ext cx="12317545" cy="2333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spc="-10">
                <a:solidFill>
                  <a:srgbClr val="d49415"/>
                </a:solidFill>
                <a:latin typeface="FQUAGR+PublicSans-Regular"/>
                <a:cs typeface="FQUAGR+PublicSans-Regular"/>
              </a:rPr>
              <a:t>22</a:t>
            </a:r>
            <a:r>
              <a:rPr dirty="0" sz="490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Do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lay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hands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on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anyone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hastily,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nor</a:t>
            </a:r>
          </a:p>
          <a:p>
            <a:pPr marL="4083353" marR="0">
              <a:lnSpc>
                <a:spcPts val="5378"/>
              </a:lnSpc>
              <a:spcBef>
                <a:spcPts val="919"/>
              </a:spcBef>
              <a:spcAft>
                <a:spcPts val="0"/>
              </a:spcAft>
            </a:pP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share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other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people’s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sins;</a:t>
            </a:r>
          </a:p>
          <a:p>
            <a:pPr marL="6635657" marR="0">
              <a:lnSpc>
                <a:spcPts val="5378"/>
              </a:lnSpc>
              <a:spcBef>
                <a:spcPts val="969"/>
              </a:spcBef>
              <a:spcAft>
                <a:spcPts val="0"/>
              </a:spcAft>
            </a:pP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keep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yourself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pure.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5334" y="6181106"/>
            <a:ext cx="12319783" cy="2333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0329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spc="-10">
                <a:solidFill>
                  <a:srgbClr val="d49415"/>
                </a:solidFill>
                <a:latin typeface="FQUAGR+PublicSans-Regular"/>
                <a:cs typeface="FQUAGR+PublicSans-Regular"/>
              </a:rPr>
              <a:t>24</a:t>
            </a:r>
            <a:r>
              <a:rPr dirty="0" sz="490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Some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men’s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sins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are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clearly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evident,</a:t>
            </a:r>
          </a:p>
          <a:p>
            <a:pPr marL="0" marR="0">
              <a:lnSpc>
                <a:spcPts val="5378"/>
              </a:lnSpc>
              <a:spcBef>
                <a:spcPts val="919"/>
              </a:spcBef>
              <a:spcAft>
                <a:spcPts val="0"/>
              </a:spcAft>
            </a:pP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preceding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them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judgment,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those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</a:p>
          <a:p>
            <a:pPr marL="5628926" marR="0">
              <a:lnSpc>
                <a:spcPts val="5378"/>
              </a:lnSpc>
              <a:spcBef>
                <a:spcPts val="969"/>
              </a:spcBef>
              <a:spcAft>
                <a:spcPts val="0"/>
              </a:spcAft>
            </a:pPr>
            <a:r>
              <a:rPr dirty="0" sz="490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some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men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follow</a:t>
            </a:r>
            <a:r>
              <a:rPr dirty="0" sz="49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900">
                <a:solidFill>
                  <a:srgbClr val="121212"/>
                </a:solidFill>
                <a:latin typeface="FQUAGR+PublicSans-Regular"/>
                <a:cs typeface="FQUAGR+PublicSans-Regular"/>
              </a:rPr>
              <a:t>later.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39987" y="9588327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48793" y="738487"/>
            <a:ext cx="2716600" cy="2613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150">
                <a:solidFill>
                  <a:srgbClr val="002960"/>
                </a:solidFill>
                <a:latin typeface="RRNVTM+ArialMT"/>
                <a:cs typeface="RRNVTM+ArialMT"/>
              </a:rPr>
              <a:t>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3648" y="3935503"/>
            <a:ext cx="6248257" cy="12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8400" spc="250">
                <a:solidFill>
                  <a:srgbClr val="cf9956"/>
                </a:solidFill>
                <a:latin typeface="RRNVTM+ArialMT"/>
                <a:cs typeface="RRNVTM+ArialMT"/>
              </a:rPr>
              <a:t>How</a:t>
            </a:r>
            <a:r>
              <a:rPr dirty="0" sz="8400" spc="245">
                <a:solidFill>
                  <a:srgbClr val="cf9956"/>
                </a:solidFill>
                <a:latin typeface="RRNVTM+ArialMT"/>
                <a:cs typeface="RRNVTM+ArialMT"/>
              </a:rPr>
              <a:t> </a:t>
            </a:r>
            <a:r>
              <a:rPr dirty="0" sz="8400" spc="250">
                <a:solidFill>
                  <a:srgbClr val="cf9956"/>
                </a:solidFill>
                <a:latin typeface="RRNVTM+ArialMT"/>
                <a:cs typeface="RRNVTM+ArialMT"/>
              </a:rPr>
              <a:t>can</a:t>
            </a:r>
            <a:r>
              <a:rPr dirty="0" sz="8400" spc="244">
                <a:solidFill>
                  <a:srgbClr val="cf9956"/>
                </a:solidFill>
                <a:latin typeface="RRNVTM+ArialMT"/>
                <a:cs typeface="RRNVTM+ArialMT"/>
              </a:rPr>
              <a:t> </a:t>
            </a:r>
            <a:r>
              <a:rPr dirty="0" sz="8400" spc="250">
                <a:solidFill>
                  <a:srgbClr val="cf9956"/>
                </a:solidFill>
                <a:latin typeface="RRNVTM+ArialMT"/>
                <a:cs typeface="RRNVTM+ArialMT"/>
              </a:rPr>
              <a:t>we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4602" y="4859262"/>
            <a:ext cx="7688753" cy="33919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4"/>
              </a:lnSpc>
              <a:spcBef>
                <a:spcPts val="0"/>
              </a:spcBef>
              <a:spcAft>
                <a:spcPts val="0"/>
              </a:spcAft>
            </a:pP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protect</a:t>
            </a:r>
            <a:r>
              <a:rPr dirty="0" sz="5600" spc="15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600" spc="165">
                <a:solidFill>
                  <a:srgbClr val="002960"/>
                </a:solidFill>
                <a:latin typeface="RRNVTM+ArialMT"/>
                <a:cs typeface="RRNVTM+ArialMT"/>
              </a:rPr>
              <a:t>ourselves</a:t>
            </a:r>
            <a:r>
              <a:rPr dirty="0" sz="5600" spc="16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600" spc="163">
                <a:solidFill>
                  <a:srgbClr val="002960"/>
                </a:solidFill>
                <a:latin typeface="RRNVTM+ArialMT"/>
                <a:cs typeface="RRNVTM+ArialMT"/>
              </a:rPr>
              <a:t>from</a:t>
            </a:r>
          </a:p>
          <a:p>
            <a:pPr marL="0" marR="0">
              <a:lnSpc>
                <a:spcPts val="6254"/>
              </a:lnSpc>
              <a:spcBef>
                <a:spcPts val="413"/>
              </a:spcBef>
              <a:spcAft>
                <a:spcPts val="0"/>
              </a:spcAft>
            </a:pP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falling</a:t>
            </a:r>
            <a:r>
              <a:rPr dirty="0" sz="5600" spc="16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prey</a:t>
            </a:r>
            <a:r>
              <a:rPr dirty="0" sz="5600" spc="16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600" spc="162">
                <a:solidFill>
                  <a:srgbClr val="002960"/>
                </a:solidFill>
                <a:latin typeface="RRNVTM+ArialMT"/>
                <a:cs typeface="RRNVTM+ArialMT"/>
              </a:rPr>
              <a:t>to</a:t>
            </a: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impure</a:t>
            </a:r>
          </a:p>
          <a:p>
            <a:pPr marL="0" marR="0">
              <a:lnSpc>
                <a:spcPts val="6254"/>
              </a:lnSpc>
              <a:spcBef>
                <a:spcPts val="413"/>
              </a:spcBef>
              <a:spcAft>
                <a:spcPts val="0"/>
              </a:spcAft>
            </a:pP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ministries</a:t>
            </a:r>
            <a:r>
              <a:rPr dirty="0" sz="5600" spc="16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and</a:t>
            </a:r>
            <a:r>
              <a:rPr dirty="0" sz="5600" spc="16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polluted</a:t>
            </a:r>
          </a:p>
          <a:p>
            <a:pPr marL="0" marR="0">
              <a:lnSpc>
                <a:spcPts val="6254"/>
              </a:lnSpc>
              <a:spcBef>
                <a:spcPts val="413"/>
              </a:spcBef>
              <a:spcAft>
                <a:spcPts val="0"/>
              </a:spcAft>
            </a:pPr>
            <a:r>
              <a:rPr dirty="0" sz="5600" spc="164">
                <a:solidFill>
                  <a:srgbClr val="002960"/>
                </a:solidFill>
                <a:latin typeface="RRNVTM+ArialMT"/>
                <a:cs typeface="RRNVTM+ArialMT"/>
              </a:rPr>
              <a:t>anointing?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03386" y="9116528"/>
            <a:ext cx="7676618" cy="400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Protection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from</a:t>
            </a:r>
            <a:r>
              <a:rPr dirty="0" sz="2400" spc="4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2">
                <a:solidFill>
                  <a:srgbClr val="fbfdf4"/>
                </a:solidFill>
                <a:latin typeface="BMRRIK+Lato-Italic"/>
                <a:cs typeface="BMRRIK+Lato-Italic"/>
              </a:rPr>
              <a:t>Impure</a:t>
            </a:r>
            <a:r>
              <a:rPr dirty="0" sz="2400" spc="5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Ministries</a:t>
            </a:r>
            <a:r>
              <a:rPr dirty="0" sz="2400" spc="5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>
                <a:solidFill>
                  <a:srgbClr val="fbfdf4"/>
                </a:solidFill>
                <a:latin typeface="BMRRIK+Lato-Italic"/>
                <a:cs typeface="BMRRIK+Lato-Italic"/>
              </a:rPr>
              <a:t>&amp;</a:t>
            </a:r>
            <a:r>
              <a:rPr dirty="0" sz="2400" spc="13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Polluted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Anointing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34721" y="1737672"/>
            <a:ext cx="8806444" cy="12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2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Thessalonians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400">
                <a:solidFill>
                  <a:srgbClr val="002960"/>
                </a:solidFill>
                <a:latin typeface="RRNVTM+ArialMT"/>
                <a:cs typeface="RRNVTM+Arial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4721" y="3290418"/>
            <a:ext cx="13614387" cy="5418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69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d49415"/>
                </a:solidFill>
                <a:latin typeface="FQUAGR+PublicSans-Regular"/>
                <a:cs typeface="FQUAGR+PublicSans-Regular"/>
              </a:rPr>
              <a:t>11</a:t>
            </a:r>
            <a:r>
              <a:rPr dirty="0" sz="6600" spc="142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And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for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this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reason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God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will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send</a:t>
            </a:r>
          </a:p>
          <a:p>
            <a:pPr marL="0" marR="0">
              <a:lnSpc>
                <a:spcPts val="6703"/>
              </a:lnSpc>
              <a:spcBef>
                <a:spcPts val="299"/>
              </a:spcBef>
              <a:spcAft>
                <a:spcPts val="0"/>
              </a:spcAft>
            </a:pP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them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strong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delusion,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that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they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should</a:t>
            </a:r>
          </a:p>
          <a:p>
            <a:pPr marL="0" marR="0">
              <a:lnSpc>
                <a:spcPts val="6703"/>
              </a:lnSpc>
              <a:spcBef>
                <a:spcPts val="286"/>
              </a:spcBef>
              <a:spcAft>
                <a:spcPts val="0"/>
              </a:spcAft>
            </a:pP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believe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the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lie,</a:t>
            </a:r>
          </a:p>
          <a:p>
            <a:pPr marL="0" marR="0">
              <a:lnSpc>
                <a:spcPts val="6703"/>
              </a:lnSpc>
              <a:spcBef>
                <a:spcPts val="286"/>
              </a:spcBef>
              <a:spcAft>
                <a:spcPts val="0"/>
              </a:spcAft>
            </a:pPr>
            <a:r>
              <a:rPr dirty="0" sz="6000">
                <a:solidFill>
                  <a:srgbClr val="d49415"/>
                </a:solidFill>
                <a:latin typeface="SPPUUS+Arimo-Regular"/>
                <a:cs typeface="SPPUUS+Arimo-Regular"/>
              </a:rPr>
              <a:t>12</a:t>
            </a:r>
            <a:r>
              <a:rPr dirty="0" sz="6000">
                <a:solidFill>
                  <a:srgbClr val="d49415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that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they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all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may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be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condemned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who</a:t>
            </a:r>
          </a:p>
          <a:p>
            <a:pPr marL="0" marR="0">
              <a:lnSpc>
                <a:spcPts val="6703"/>
              </a:lnSpc>
              <a:spcBef>
                <a:spcPts val="236"/>
              </a:spcBef>
              <a:spcAft>
                <a:spcPts val="0"/>
              </a:spcAft>
            </a:pP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did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not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believe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the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truth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but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had</a:t>
            </a:r>
          </a:p>
          <a:p>
            <a:pPr marL="0" marR="0">
              <a:lnSpc>
                <a:spcPts val="6703"/>
              </a:lnSpc>
              <a:spcBef>
                <a:spcPts val="286"/>
              </a:spcBef>
              <a:spcAft>
                <a:spcPts val="0"/>
              </a:spcAft>
            </a:pP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pleasure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in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6000">
                <a:solidFill>
                  <a:srgbClr val="121212"/>
                </a:solidFill>
                <a:latin typeface="SPPUUS+Arimo-Regular"/>
                <a:cs typeface="SPPUUS+Arimo-Regular"/>
              </a:rPr>
              <a:t>unrighteousness.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7998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3275" y="1729811"/>
            <a:ext cx="1593876" cy="2452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>
                <a:solidFill>
                  <a:srgbClr val="d49415"/>
                </a:solidFill>
                <a:latin typeface="RRNVTM+ArialMT"/>
                <a:cs typeface="RRNVTM+ArialMT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2922" y="3927574"/>
            <a:ext cx="9742735" cy="1631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250" spc="-15">
                <a:solidFill>
                  <a:srgbClr val="ffffff"/>
                </a:solidFill>
                <a:latin typeface="RRNVTM+ArialMT"/>
                <a:cs typeface="RRNVTM+ArialMT"/>
              </a:rPr>
              <a:t>Keep</a:t>
            </a:r>
            <a:r>
              <a:rPr dirty="0" sz="11250" spc="-1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11250">
                <a:solidFill>
                  <a:srgbClr val="ffffff"/>
                </a:solidFill>
                <a:latin typeface="RRNVTM+ArialMT"/>
                <a:cs typeface="RRNVTM+ArialMT"/>
              </a:rPr>
              <a:t>a</a:t>
            </a:r>
            <a:r>
              <a:rPr dirty="0" sz="11250" spc="-25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11250" spc="-10">
                <a:solidFill>
                  <a:srgbClr val="ffffff"/>
                </a:solidFill>
                <a:latin typeface="RRNVTM+ArialMT"/>
                <a:cs typeface="RRNVTM+ArialMT"/>
              </a:rPr>
              <a:t>humble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8690" y="5782029"/>
            <a:ext cx="3800052" cy="1631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250" spc="-10">
                <a:solidFill>
                  <a:srgbClr val="ffffff"/>
                </a:solidFill>
                <a:latin typeface="RRNVTM+ArialMT"/>
                <a:cs typeface="RRNVTM+ArialMT"/>
              </a:rPr>
              <a:t>heart.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8" y="452222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39650" y="2274619"/>
            <a:ext cx="4969078" cy="1365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1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Peter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350">
                <a:solidFill>
                  <a:srgbClr val="002960"/>
                </a:solidFill>
                <a:latin typeface="RRNVTM+ArialMT"/>
                <a:cs typeface="RRNVTM+ArialMT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3161" y="3941014"/>
            <a:ext cx="13066481" cy="4456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6435" marR="0">
              <a:lnSpc>
                <a:spcPts val="6082"/>
              </a:lnSpc>
              <a:spcBef>
                <a:spcPts val="0"/>
              </a:spcBef>
              <a:spcAft>
                <a:spcPts val="0"/>
              </a:spcAft>
            </a:pPr>
            <a:r>
              <a:rPr dirty="0" sz="5500" spc="10">
                <a:solidFill>
                  <a:srgbClr val="d49415"/>
                </a:solidFill>
                <a:latin typeface="FQUAGR+PublicSans-Regular"/>
                <a:cs typeface="FQUAGR+PublicSans-Regular"/>
              </a:rPr>
              <a:t>5b</a:t>
            </a:r>
            <a:r>
              <a:rPr dirty="0" sz="550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2">
                <a:solidFill>
                  <a:srgbClr val="121212"/>
                </a:solidFill>
                <a:latin typeface="FQUAGR+PublicSans-Regular"/>
                <a:cs typeface="FQUAGR+PublicSans-Regular"/>
              </a:rPr>
              <a:t>be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clothed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humility,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</a:p>
          <a:p>
            <a:pPr marL="0" marR="0">
              <a:lnSpc>
                <a:spcPts val="6082"/>
              </a:lnSpc>
              <a:spcBef>
                <a:spcPts val="1095"/>
              </a:spcBef>
              <a:spcAft>
                <a:spcPts val="0"/>
              </a:spcAft>
            </a:pPr>
            <a:r>
              <a:rPr dirty="0" sz="5500" spc="12">
                <a:solidFill>
                  <a:srgbClr val="121212"/>
                </a:solidFill>
                <a:latin typeface="FQUAGR+PublicSans-Regular"/>
                <a:cs typeface="FQUAGR+PublicSans-Regular"/>
              </a:rPr>
              <a:t>“God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resists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proud,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gives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grace</a:t>
            </a:r>
          </a:p>
          <a:p>
            <a:pPr marL="1215241" marR="0">
              <a:lnSpc>
                <a:spcPts val="6082"/>
              </a:lnSpc>
              <a:spcBef>
                <a:spcPts val="1045"/>
              </a:spcBef>
              <a:spcAft>
                <a:spcPts val="0"/>
              </a:spcAft>
            </a:pP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humble.”</a:t>
            </a:r>
            <a:r>
              <a:rPr dirty="0" sz="5500">
                <a:solidFill>
                  <a:srgbClr val="d49415"/>
                </a:solidFill>
                <a:latin typeface="FQUAGR+PublicSans-Regular"/>
                <a:cs typeface="FQUAGR+PublicSans-Regular"/>
              </a:rPr>
              <a:t>6</a:t>
            </a:r>
            <a:r>
              <a:rPr dirty="0" sz="5500" spc="15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Therefore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humble</a:t>
            </a:r>
          </a:p>
          <a:p>
            <a:pPr marL="846536" marR="0">
              <a:lnSpc>
                <a:spcPts val="6082"/>
              </a:lnSpc>
              <a:spcBef>
                <a:spcPts val="1095"/>
              </a:spcBef>
              <a:spcAft>
                <a:spcPts val="0"/>
              </a:spcAft>
            </a:pP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yourselves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1">
                <a:solidFill>
                  <a:srgbClr val="121212"/>
                </a:solidFill>
                <a:latin typeface="FQUAGR+PublicSans-Regular"/>
                <a:cs typeface="FQUAGR+PublicSans-Regular"/>
              </a:rPr>
              <a:t>under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mighty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hand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1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</a:p>
          <a:p>
            <a:pPr marL="186646" marR="0">
              <a:lnSpc>
                <a:spcPts val="6082"/>
              </a:lnSpc>
              <a:spcBef>
                <a:spcPts val="1095"/>
              </a:spcBef>
              <a:spcAft>
                <a:spcPts val="0"/>
              </a:spcAft>
            </a:pPr>
            <a:r>
              <a:rPr dirty="0" sz="5500" spc="14">
                <a:solidFill>
                  <a:srgbClr val="121212"/>
                </a:solidFill>
                <a:latin typeface="FQUAGR+PublicSans-Regular"/>
                <a:cs typeface="FQUAGR+PublicSans-Regular"/>
              </a:rPr>
              <a:t>God,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7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4">
                <a:solidFill>
                  <a:srgbClr val="121212"/>
                </a:solidFill>
                <a:latin typeface="FQUAGR+PublicSans-Regular"/>
                <a:cs typeface="FQUAGR+PublicSans-Regular"/>
              </a:rPr>
              <a:t>may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exalt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5500" spc="11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due</a:t>
            </a:r>
            <a:r>
              <a:rPr dirty="0" sz="55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5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time.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6352" y="452222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7473" y="1964345"/>
            <a:ext cx="15796486" cy="2394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98556" marR="0">
              <a:lnSpc>
                <a:spcPts val="1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50">
                <a:solidFill>
                  <a:srgbClr val="002960"/>
                </a:solidFill>
                <a:latin typeface="RRNVTM+ArialMT"/>
                <a:cs typeface="RRNVTM+ArialMT"/>
              </a:rPr>
              <a:t>Psalm</a:t>
            </a:r>
            <a:r>
              <a:rPr dirty="0" sz="1005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10050">
                <a:solidFill>
                  <a:srgbClr val="002960"/>
                </a:solidFill>
                <a:latin typeface="RRNVTM+ArialMT"/>
                <a:cs typeface="RRNVTM+ArialMT"/>
              </a:rPr>
              <a:t>25</a:t>
            </a:r>
          </a:p>
          <a:p>
            <a:pPr marL="0" marR="0">
              <a:lnSpc>
                <a:spcPts val="7091"/>
              </a:lnSpc>
              <a:spcBef>
                <a:spcPts val="286"/>
              </a:spcBef>
              <a:spcAft>
                <a:spcPts val="0"/>
              </a:spcAft>
            </a:pPr>
            <a:r>
              <a:rPr dirty="0" sz="6450">
                <a:solidFill>
                  <a:srgbClr val="ffc000"/>
                </a:solidFill>
                <a:latin typeface="FQUAGR+PublicSans-Regular"/>
                <a:cs typeface="FQUAGR+PublicSans-Regular"/>
              </a:rPr>
              <a:t>8</a:t>
            </a:r>
            <a:r>
              <a:rPr dirty="0" sz="6450" spc="-20">
                <a:solidFill>
                  <a:srgbClr val="ffc00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Good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upright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Lord;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Therefore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82535" y="4483044"/>
            <a:ext cx="15084840" cy="3064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0214" marR="0">
              <a:lnSpc>
                <a:spcPts val="7091"/>
              </a:lnSpc>
              <a:spcBef>
                <a:spcPts val="0"/>
              </a:spcBef>
              <a:spcAft>
                <a:spcPts val="0"/>
              </a:spcAft>
            </a:pP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teaches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sinners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way.</a:t>
            </a:r>
          </a:p>
          <a:p>
            <a:pPr marL="0" marR="0">
              <a:lnSpc>
                <a:spcPts val="7091"/>
              </a:lnSpc>
              <a:spcBef>
                <a:spcPts val="1277"/>
              </a:spcBef>
              <a:spcAft>
                <a:spcPts val="0"/>
              </a:spcAft>
            </a:pPr>
            <a:r>
              <a:rPr dirty="0" sz="6450">
                <a:solidFill>
                  <a:srgbClr val="ffc000"/>
                </a:solidFill>
                <a:latin typeface="FQUAGR+PublicSans-Regular"/>
                <a:cs typeface="FQUAGR+PublicSans-Regular"/>
              </a:rPr>
              <a:t>9</a:t>
            </a:r>
            <a:r>
              <a:rPr dirty="0" sz="6450">
                <a:solidFill>
                  <a:srgbClr val="ffc00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humble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guides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justice,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</a:p>
          <a:p>
            <a:pPr marL="2788651" marR="0">
              <a:lnSpc>
                <a:spcPts val="7091"/>
              </a:lnSpc>
              <a:spcBef>
                <a:spcPts val="1227"/>
              </a:spcBef>
              <a:spcAft>
                <a:spcPts val="0"/>
              </a:spcAft>
            </a:pP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humble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teaches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His</a:t>
            </a:r>
            <a:r>
              <a:rPr dirty="0" sz="64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4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way.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8" y="452222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5325" y="1303982"/>
            <a:ext cx="6546806" cy="166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450">
                <a:solidFill>
                  <a:srgbClr val="002960"/>
                </a:solidFill>
                <a:latin typeface="RRNVTM+ArialMT"/>
                <a:cs typeface="RRNVTM+ArialMT"/>
              </a:rPr>
              <a:t>Isa.</a:t>
            </a:r>
            <a:r>
              <a:rPr dirty="0" sz="11450" spc="-12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11450">
                <a:solidFill>
                  <a:srgbClr val="002960"/>
                </a:solidFill>
                <a:latin typeface="RRNVTM+ArialMT"/>
                <a:cs typeface="RRNVTM+ArialMT"/>
              </a:rPr>
              <a:t>57:15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0544" y="3152964"/>
            <a:ext cx="14219735" cy="5260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7217" marR="0">
              <a:lnSpc>
                <a:spcPts val="5958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thus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says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High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Lofty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One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Who</a:t>
            </a:r>
          </a:p>
          <a:p>
            <a:pPr marL="1846980" marR="0">
              <a:lnSpc>
                <a:spcPts val="5958"/>
              </a:lnSpc>
              <a:spcBef>
                <a:spcPts val="1023"/>
              </a:spcBef>
              <a:spcAft>
                <a:spcPts val="0"/>
              </a:spcAft>
            </a:pP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inhabits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eternity,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whose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name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Holy:</a:t>
            </a:r>
          </a:p>
          <a:p>
            <a:pPr marL="42206" marR="0">
              <a:lnSpc>
                <a:spcPts val="5958"/>
              </a:lnSpc>
              <a:spcBef>
                <a:spcPts val="1023"/>
              </a:spcBef>
              <a:spcAft>
                <a:spcPts val="0"/>
              </a:spcAft>
            </a:pP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“I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dwell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high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holy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place,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him</a:t>
            </a:r>
          </a:p>
          <a:p>
            <a:pPr marL="976417" marR="0">
              <a:lnSpc>
                <a:spcPts val="5958"/>
              </a:lnSpc>
              <a:spcBef>
                <a:spcPts val="1073"/>
              </a:spcBef>
              <a:spcAft>
                <a:spcPts val="0"/>
              </a:spcAft>
            </a:pP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has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contrite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[crushed]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humble</a:t>
            </a:r>
          </a:p>
          <a:p>
            <a:pPr marL="0" marR="0">
              <a:lnSpc>
                <a:spcPts val="5958"/>
              </a:lnSpc>
              <a:spcBef>
                <a:spcPts val="1023"/>
              </a:spcBef>
              <a:spcAft>
                <a:spcPts val="0"/>
              </a:spcAft>
            </a:pP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spirit,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Torevive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humble,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</a:p>
          <a:p>
            <a:pPr marL="1682096" marR="0">
              <a:lnSpc>
                <a:spcPts val="5958"/>
              </a:lnSpc>
              <a:spcBef>
                <a:spcPts val="1023"/>
              </a:spcBef>
              <a:spcAft>
                <a:spcPts val="0"/>
              </a:spcAft>
            </a:pP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revive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heart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contrite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400">
                <a:solidFill>
                  <a:srgbClr val="121212"/>
                </a:solidFill>
                <a:latin typeface="FQUAGR+PublicSans-Regular"/>
                <a:cs typeface="FQUAGR+PublicSans-Regular"/>
              </a:rPr>
              <a:t>ones.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7998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92475" y="1729811"/>
            <a:ext cx="11852499" cy="5115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30800" marR="0">
              <a:lnSpc>
                <a:spcPts val="190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>
                <a:solidFill>
                  <a:srgbClr val="d49415"/>
                </a:solidFill>
                <a:latin typeface="RRNVTM+ArialMT"/>
                <a:cs typeface="RRNVTM+ArialMT"/>
              </a:rPr>
              <a:t>B</a:t>
            </a:r>
          </a:p>
          <a:p>
            <a:pPr marL="0" marR="0">
              <a:lnSpc>
                <a:spcPts val="10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Receive</a:t>
            </a: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the</a:t>
            </a: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love</a:t>
            </a: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of</a:t>
            </a:r>
            <a:r>
              <a:rPr dirty="0" sz="9050" spc="-14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the</a:t>
            </a:r>
          </a:p>
          <a:p>
            <a:pPr marL="4541836" marR="0">
              <a:lnSpc>
                <a:spcPts val="10125"/>
              </a:lnSpc>
              <a:spcBef>
                <a:spcPts val="1656"/>
              </a:spcBef>
              <a:spcAft>
                <a:spcPts val="0"/>
              </a:spcAft>
            </a:pPr>
            <a:r>
              <a:rPr dirty="0" sz="9050">
                <a:solidFill>
                  <a:srgbClr val="ffffff"/>
                </a:solidFill>
                <a:latin typeface="RRNVTM+ArialMT"/>
                <a:cs typeface="RRNVTM+ArialMT"/>
              </a:rPr>
              <a:t>truth.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7998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11500" y="1729811"/>
            <a:ext cx="12219666" cy="5136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52244" marR="0">
              <a:lnSpc>
                <a:spcPts val="190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>
                <a:solidFill>
                  <a:srgbClr val="d49415"/>
                </a:solidFill>
                <a:latin typeface="RRNVTM+ArialMT"/>
                <a:cs typeface="RRNVTM+ArialMT"/>
              </a:rPr>
              <a:t>C</a:t>
            </a:r>
          </a:p>
          <a:p>
            <a:pPr marL="0" marR="0">
              <a:lnSpc>
                <a:spcPts val="10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Cultivate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the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fear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of</a:t>
            </a:r>
            <a:r>
              <a:rPr dirty="0" sz="9200" spc="-14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the</a:t>
            </a:r>
          </a:p>
          <a:p>
            <a:pPr marL="4702175" marR="0">
              <a:lnSpc>
                <a:spcPts val="10277"/>
              </a:lnSpc>
              <a:spcBef>
                <a:spcPts val="1631"/>
              </a:spcBef>
              <a:spcAft>
                <a:spcPts val="0"/>
              </a:spcAft>
            </a:pP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Lord.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08257" y="2707776"/>
            <a:ext cx="816910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318">
                <a:solidFill>
                  <a:srgbClr val="002454"/>
                </a:solidFill>
                <a:latin typeface="RRNVTM+ArialMT"/>
                <a:cs typeface="RRNVTM+ArialMT"/>
              </a:rPr>
              <a:t>WHAT</a:t>
            </a:r>
            <a:r>
              <a:rPr dirty="0" sz="3200" spc="317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3200" spc="317">
                <a:solidFill>
                  <a:srgbClr val="002454"/>
                </a:solidFill>
                <a:latin typeface="RRNVTM+ArialMT"/>
                <a:cs typeface="RRNVTM+ArialMT"/>
              </a:rPr>
              <a:t>IS</a:t>
            </a:r>
            <a:r>
              <a:rPr dirty="0" sz="3200" spc="317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3200" spc="318">
                <a:solidFill>
                  <a:srgbClr val="002454"/>
                </a:solidFill>
                <a:latin typeface="RRNVTM+ArialMT"/>
                <a:cs typeface="RRNVTM+ArialMT"/>
              </a:rPr>
              <a:t>THE</a:t>
            </a:r>
            <a:r>
              <a:rPr dirty="0" sz="3200" spc="316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3200" spc="317">
                <a:solidFill>
                  <a:srgbClr val="002454"/>
                </a:solidFill>
                <a:latin typeface="RRNVTM+ArialMT"/>
                <a:cs typeface="RRNVTM+ArialMT"/>
              </a:rPr>
              <a:t>FEAR</a:t>
            </a:r>
            <a:r>
              <a:rPr dirty="0" sz="3200" spc="32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3200" spc="317">
                <a:solidFill>
                  <a:srgbClr val="002454"/>
                </a:solidFill>
                <a:latin typeface="RRNVTM+ArialMT"/>
                <a:cs typeface="RRNVTM+ArialMT"/>
              </a:rPr>
              <a:t>OF</a:t>
            </a:r>
            <a:r>
              <a:rPr dirty="0" sz="3200" spc="317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3200" spc="318">
                <a:solidFill>
                  <a:srgbClr val="002454"/>
                </a:solidFill>
                <a:latin typeface="RRNVTM+ArialMT"/>
                <a:cs typeface="RRNVTM+ArialMT"/>
              </a:rPr>
              <a:t>THE</a:t>
            </a:r>
            <a:r>
              <a:rPr dirty="0" sz="3200" spc="316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3200" spc="319">
                <a:solidFill>
                  <a:srgbClr val="002454"/>
                </a:solidFill>
                <a:latin typeface="RRNVTM+ArialMT"/>
                <a:cs typeface="RRNVTM+ArialMT"/>
              </a:rPr>
              <a:t>LORD?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5164" y="3492095"/>
            <a:ext cx="14532033" cy="4168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199" marR="0">
              <a:lnSpc>
                <a:spcPts val="8824"/>
              </a:lnSpc>
              <a:spcBef>
                <a:spcPts val="0"/>
              </a:spcBef>
              <a:spcAft>
                <a:spcPts val="0"/>
              </a:spcAft>
            </a:pP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The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fear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of</a:t>
            </a:r>
            <a:r>
              <a:rPr dirty="0" sz="7900" spc="-11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the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Lord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means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to</a:t>
            </a:r>
          </a:p>
          <a:p>
            <a:pPr marL="0" marR="0">
              <a:lnSpc>
                <a:spcPts val="7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have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a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deep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respect</a:t>
            </a:r>
            <a:r>
              <a:rPr dirty="0" sz="7900" spc="-12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,</a:t>
            </a:r>
            <a:r>
              <a:rPr dirty="0" sz="7900" spc="-14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reverence</a:t>
            </a:r>
          </a:p>
          <a:p>
            <a:pPr marL="650411" marR="0">
              <a:lnSpc>
                <a:spcPts val="7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and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awe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for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God’s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power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 </a:t>
            </a: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and</a:t>
            </a:r>
          </a:p>
          <a:p>
            <a:pPr marL="5164851" marR="0">
              <a:lnSpc>
                <a:spcPts val="7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7900">
                <a:solidFill>
                  <a:srgbClr val="f7f8f3"/>
                </a:solidFill>
                <a:latin typeface="RRNVTM+ArialMT"/>
                <a:cs typeface="RRNVTM+ArialMT"/>
              </a:rPr>
              <a:t>authority.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81380" y="3727356"/>
            <a:ext cx="15498802" cy="4315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900">
                <a:solidFill>
                  <a:srgbClr val="002960"/>
                </a:solidFill>
                <a:latin typeface="RRNVTM+ArialMT"/>
                <a:cs typeface="RRNVTM+ArialMT"/>
              </a:rPr>
              <a:t>Proverbs</a:t>
            </a:r>
            <a:r>
              <a:rPr dirty="0" sz="99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9900">
                <a:solidFill>
                  <a:srgbClr val="002960"/>
                </a:solidFill>
                <a:latin typeface="RRNVTM+ArialMT"/>
                <a:cs typeface="RRNVTM+ArialMT"/>
              </a:rPr>
              <a:t>19:23</a:t>
            </a:r>
          </a:p>
          <a:p>
            <a:pPr marL="0" marR="0">
              <a:lnSpc>
                <a:spcPts val="6668"/>
              </a:lnSpc>
              <a:spcBef>
                <a:spcPts val="153"/>
              </a:spcBef>
              <a:spcAft>
                <a:spcPts val="0"/>
              </a:spcAft>
            </a:pP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fear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Lord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leads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life,</a:t>
            </a:r>
          </a:p>
          <a:p>
            <a:pPr marL="0" marR="0">
              <a:lnSpc>
                <a:spcPts val="6668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has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it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abide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satisfaction;</a:t>
            </a:r>
          </a:p>
          <a:p>
            <a:pPr marL="0" marR="0">
              <a:lnSpc>
                <a:spcPts val="6668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He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be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visited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evil.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8" y="452222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51925" y="2112263"/>
            <a:ext cx="8357014" cy="167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2Corinthians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0663" y="3873594"/>
            <a:ext cx="14639934" cy="84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Therefore,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having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these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promises,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beloved,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27300" y="4012184"/>
            <a:ext cx="2183930" cy="167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7:1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67941" y="4820252"/>
            <a:ext cx="15329132" cy="2733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let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us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cleanse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ourselves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575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all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filthiness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</a:p>
          <a:p>
            <a:pPr marL="965578" marR="0">
              <a:lnSpc>
                <a:spcPts val="6316"/>
              </a:lnSpc>
              <a:spcBef>
                <a:spcPts val="1187"/>
              </a:spcBef>
              <a:spcAft>
                <a:spcPts val="0"/>
              </a:spcAft>
            </a:pP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flesh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spirit,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perfecting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holiness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</a:p>
          <a:p>
            <a:pPr marL="9908440" marR="0">
              <a:lnSpc>
                <a:spcPts val="6316"/>
              </a:lnSpc>
              <a:spcBef>
                <a:spcPts val="1137"/>
              </a:spcBef>
              <a:spcAft>
                <a:spcPts val="0"/>
              </a:spcAft>
            </a:pP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fear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57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75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God.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3744" y="1729811"/>
            <a:ext cx="1713119" cy="2452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0">
                <a:solidFill>
                  <a:srgbClr val="d49415"/>
                </a:solidFill>
                <a:latin typeface="RRNVTM+ArialMT"/>
                <a:cs typeface="RRNVTM+ArialMT"/>
              </a:rPr>
              <a:t>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1862" y="3981581"/>
            <a:ext cx="14040629" cy="134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Surrender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selfish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ambition;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4756" y="5033014"/>
            <a:ext cx="13455322" cy="134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embrace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the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crucified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9200">
                <a:solidFill>
                  <a:srgbClr val="ffffff"/>
                </a:solidFill>
                <a:latin typeface="RRNVTM+ArialMT"/>
                <a:cs typeface="RRNVTM+ArialMT"/>
              </a:rPr>
              <a:t>life.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61616" y="864754"/>
            <a:ext cx="2716600" cy="2613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150">
                <a:solidFill>
                  <a:srgbClr val="002960"/>
                </a:solidFill>
                <a:latin typeface="RRNVTM+ArialMT"/>
                <a:cs typeface="RRNVTM+ArialMT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4866" y="3884902"/>
            <a:ext cx="5843128" cy="1379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59"/>
              </a:lnSpc>
              <a:spcBef>
                <a:spcPts val="0"/>
              </a:spcBef>
              <a:spcAft>
                <a:spcPts val="0"/>
              </a:spcAft>
            </a:pPr>
            <a:r>
              <a:rPr dirty="0" sz="9450" spc="281">
                <a:solidFill>
                  <a:srgbClr val="cf9956"/>
                </a:solidFill>
                <a:latin typeface="RRNVTM+ArialMT"/>
                <a:cs typeface="RRNVTM+ArialMT"/>
              </a:rPr>
              <a:t>Deception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220" y="5048558"/>
            <a:ext cx="9840532" cy="220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16"/>
              </a:lnSpc>
              <a:spcBef>
                <a:spcPts val="0"/>
              </a:spcBef>
              <a:spcAft>
                <a:spcPts val="0"/>
              </a:spcAft>
            </a:pP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will</a:t>
            </a:r>
            <a:r>
              <a:rPr dirty="0" sz="4850" spc="14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be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one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of</a:t>
            </a:r>
            <a:r>
              <a:rPr dirty="0" sz="4850" spc="137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the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greatest</a:t>
            </a:r>
          </a:p>
          <a:p>
            <a:pPr marL="0" marR="0">
              <a:lnSpc>
                <a:spcPts val="5416"/>
              </a:lnSpc>
              <a:spcBef>
                <a:spcPts val="401"/>
              </a:spcBef>
              <a:spcAft>
                <a:spcPts val="0"/>
              </a:spcAft>
            </a:pP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challenges</a:t>
            </a:r>
            <a:r>
              <a:rPr dirty="0" sz="4850" spc="14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the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Church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4">
                <a:solidFill>
                  <a:srgbClr val="002960"/>
                </a:solidFill>
                <a:latin typeface="RRNVTM+ArialMT"/>
                <a:cs typeface="RRNVTM+ArialMT"/>
              </a:rPr>
              <a:t>is</a:t>
            </a:r>
            <a:r>
              <a:rPr dirty="0" sz="4850" spc="14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going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to</a:t>
            </a:r>
          </a:p>
          <a:p>
            <a:pPr marL="0" marR="0">
              <a:lnSpc>
                <a:spcPts val="5416"/>
              </a:lnSpc>
              <a:spcBef>
                <a:spcPts val="451"/>
              </a:spcBef>
              <a:spcAft>
                <a:spcPts val="0"/>
              </a:spcAft>
            </a:pPr>
            <a:r>
              <a:rPr dirty="0" sz="4850" spc="142">
                <a:solidFill>
                  <a:srgbClr val="002960"/>
                </a:solidFill>
                <a:latin typeface="RRNVTM+ArialMT"/>
                <a:cs typeface="RRNVTM+ArialMT"/>
              </a:rPr>
              <a:t>face</a:t>
            </a:r>
            <a:r>
              <a:rPr dirty="0" sz="4850" spc="14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4">
                <a:solidFill>
                  <a:srgbClr val="002960"/>
                </a:solidFill>
                <a:latin typeface="RRNVTM+ArialMT"/>
                <a:cs typeface="RRNVTM+ArialMT"/>
              </a:rPr>
              <a:t>in</a:t>
            </a:r>
            <a:r>
              <a:rPr dirty="0" sz="4850" spc="139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the</a:t>
            </a:r>
            <a:r>
              <a:rPr dirty="0" sz="4850" spc="141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4">
                <a:solidFill>
                  <a:srgbClr val="002960"/>
                </a:solidFill>
                <a:latin typeface="RRNVTM+ArialMT"/>
                <a:cs typeface="RRNVTM+ArialMT"/>
              </a:rPr>
              <a:t>last</a:t>
            </a:r>
            <a:r>
              <a:rPr dirty="0" sz="4850" spc="137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4850" spc="144">
                <a:solidFill>
                  <a:srgbClr val="002960"/>
                </a:solidFill>
                <a:latin typeface="RRNVTM+ArialMT"/>
                <a:cs typeface="RRNVTM+ArialMT"/>
              </a:rPr>
              <a:t>days.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03386" y="9116528"/>
            <a:ext cx="7676618" cy="400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Protection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from</a:t>
            </a:r>
            <a:r>
              <a:rPr dirty="0" sz="2400" spc="4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2">
                <a:solidFill>
                  <a:srgbClr val="fbfdf4"/>
                </a:solidFill>
                <a:latin typeface="BMRRIK+Lato-Italic"/>
                <a:cs typeface="BMRRIK+Lato-Italic"/>
              </a:rPr>
              <a:t>Impure</a:t>
            </a:r>
            <a:r>
              <a:rPr dirty="0" sz="2400" spc="5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Ministries</a:t>
            </a:r>
            <a:r>
              <a:rPr dirty="0" sz="2400" spc="51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>
                <a:solidFill>
                  <a:srgbClr val="fbfdf4"/>
                </a:solidFill>
                <a:latin typeface="BMRRIK+Lato-Italic"/>
                <a:cs typeface="BMRRIK+Lato-Italic"/>
              </a:rPr>
              <a:t>&amp;</a:t>
            </a:r>
            <a:r>
              <a:rPr dirty="0" sz="2400" spc="130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5">
                <a:solidFill>
                  <a:srgbClr val="fbfdf4"/>
                </a:solidFill>
                <a:latin typeface="BMRRIK+Lato-Italic"/>
                <a:cs typeface="BMRRIK+Lato-Italic"/>
              </a:rPr>
              <a:t>Polluted</a:t>
            </a:r>
            <a:r>
              <a:rPr dirty="0" sz="2400" spc="48">
                <a:solidFill>
                  <a:srgbClr val="fbfdf4"/>
                </a:solidFill>
                <a:latin typeface="BMRRIK+Lato-Italic"/>
                <a:cs typeface="BMRRIK+Lato-Italic"/>
              </a:rPr>
              <a:t> </a:t>
            </a:r>
            <a:r>
              <a:rPr dirty="0" sz="2400" spc="83">
                <a:solidFill>
                  <a:srgbClr val="fbfdf4"/>
                </a:solidFill>
                <a:latin typeface="BMRRIK+Lato-Italic"/>
                <a:cs typeface="BMRRIK+Lato-Italic"/>
              </a:rPr>
              <a:t>Anointing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1501" y="2057324"/>
            <a:ext cx="14402708" cy="40396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2Corinthians</a:t>
            </a: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12:20</a:t>
            </a:r>
          </a:p>
          <a:p>
            <a:pPr marL="0" marR="0">
              <a:lnSpc>
                <a:spcPts val="5182"/>
              </a:lnSpc>
              <a:spcBef>
                <a:spcPts val="1236"/>
              </a:spcBef>
              <a:spcAft>
                <a:spcPts val="0"/>
              </a:spcAft>
            </a:pP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fear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lest,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when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come,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shall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find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such</a:t>
            </a:r>
          </a:p>
          <a:p>
            <a:pPr marL="0" marR="0">
              <a:lnSpc>
                <a:spcPts val="5182"/>
              </a:lnSpc>
              <a:spcBef>
                <a:spcPts val="934"/>
              </a:spcBef>
              <a:spcAft>
                <a:spcPts val="0"/>
              </a:spcAft>
            </a:pP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as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wish,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shall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be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found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by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such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as</a:t>
            </a:r>
          </a:p>
          <a:p>
            <a:pPr marL="0" marR="0">
              <a:lnSpc>
                <a:spcPts val="5182"/>
              </a:lnSpc>
              <a:spcBef>
                <a:spcPts val="934"/>
              </a:spcBef>
              <a:spcAft>
                <a:spcPts val="0"/>
              </a:spcAft>
            </a:pP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you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do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wish;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lest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be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contentions,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502" y="6177522"/>
            <a:ext cx="13574528" cy="1473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jealousies,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outbursts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wrath,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selfish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ambitions,</a:t>
            </a:r>
          </a:p>
          <a:p>
            <a:pPr marL="0" marR="0">
              <a:lnSpc>
                <a:spcPts val="5182"/>
              </a:lnSpc>
              <a:spcBef>
                <a:spcPts val="934"/>
              </a:spcBef>
              <a:spcAft>
                <a:spcPts val="0"/>
              </a:spcAft>
            </a:pP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backbitings,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whisperings,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conceits,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4700">
                <a:solidFill>
                  <a:srgbClr val="121212"/>
                </a:solidFill>
                <a:latin typeface="FQUAGR+PublicSans-Regular"/>
                <a:cs typeface="FQUAGR+PublicSans-Regular"/>
              </a:rPr>
              <a:t>tumults.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3772" y="9563657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699" y="1531262"/>
            <a:ext cx="11734475" cy="4693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James</a:t>
            </a: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11500">
                <a:solidFill>
                  <a:srgbClr val="002960"/>
                </a:solidFill>
                <a:latin typeface="RRNVTM+ArialMT"/>
                <a:cs typeface="RRNVTM+ArialMT"/>
              </a:rPr>
              <a:t>3:16</a:t>
            </a:r>
          </a:p>
          <a:p>
            <a:pPr marL="0" marR="0">
              <a:lnSpc>
                <a:spcPts val="6668"/>
              </a:lnSpc>
              <a:spcBef>
                <a:spcPts val="1322"/>
              </a:spcBef>
              <a:spcAft>
                <a:spcPts val="0"/>
              </a:spcAft>
            </a:pP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where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envy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self-seeking</a:t>
            </a:r>
          </a:p>
          <a:p>
            <a:pPr marL="0" marR="0">
              <a:lnSpc>
                <a:spcPts val="6668"/>
              </a:lnSpc>
              <a:spcBef>
                <a:spcPts val="1209"/>
              </a:spcBef>
              <a:spcAft>
                <a:spcPts val="0"/>
              </a:spcAft>
            </a:pP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exist,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confusion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every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evil</a:t>
            </a:r>
          </a:p>
          <a:p>
            <a:pPr marL="0" marR="0">
              <a:lnSpc>
                <a:spcPts val="6668"/>
              </a:lnSpc>
              <a:spcBef>
                <a:spcPts val="1209"/>
              </a:spcBef>
              <a:spcAft>
                <a:spcPts val="0"/>
              </a:spcAft>
            </a:pP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thing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are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0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995" y="9563657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2057324"/>
            <a:ext cx="9569814" cy="167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ad7b16"/>
                </a:solidFill>
                <a:latin typeface="RRNVTM+ArialMT"/>
                <a:cs typeface="RRNVTM+ArialMT"/>
              </a:rPr>
              <a:t>Galatians</a:t>
            </a:r>
            <a:r>
              <a:rPr dirty="0" sz="11500">
                <a:solidFill>
                  <a:srgbClr val="ad7b16"/>
                </a:solidFill>
                <a:latin typeface="RRNVTM+ArialMT"/>
                <a:cs typeface="RRNVTM+ArialMT"/>
              </a:rPr>
              <a:t> </a:t>
            </a:r>
            <a:r>
              <a:rPr dirty="0" sz="11500">
                <a:solidFill>
                  <a:srgbClr val="ad7b16"/>
                </a:solidFill>
                <a:latin typeface="RRNVTM+ArialMT"/>
                <a:cs typeface="RRNVTM+ArialMT"/>
              </a:rPr>
              <a:t>2:20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3746736"/>
            <a:ext cx="13650932" cy="4311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I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have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been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crucified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with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Christ;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it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is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no</a:t>
            </a:r>
          </a:p>
          <a:p>
            <a:pPr marL="0" marR="0">
              <a:lnSpc>
                <a:spcPts val="5988"/>
              </a:lnSpc>
              <a:spcBef>
                <a:spcPts val="844"/>
              </a:spcBef>
              <a:spcAft>
                <a:spcPts val="0"/>
              </a:spcAft>
            </a:pPr>
            <a:r>
              <a:rPr dirty="0" sz="5350">
                <a:solidFill>
                  <a:srgbClr val="002454"/>
                </a:solidFill>
                <a:latin typeface="SPPUUS+Arimo-Regular"/>
                <a:cs typeface="SPPUUS+Arimo-Regular"/>
              </a:rPr>
              <a:t>l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onger</a:t>
            </a:r>
            <a:r>
              <a:rPr dirty="0" sz="5350" spc="-10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live,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Christ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lives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me;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and</a:t>
            </a:r>
          </a:p>
          <a:p>
            <a:pPr marL="0" marR="0">
              <a:lnSpc>
                <a:spcPts val="5904"/>
              </a:lnSpc>
              <a:spcBef>
                <a:spcPts val="856"/>
              </a:spcBef>
              <a:spcAft>
                <a:spcPts val="0"/>
              </a:spcAft>
            </a:pP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life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which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now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live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flesh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I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live</a:t>
            </a:r>
          </a:p>
          <a:p>
            <a:pPr marL="0" marR="0">
              <a:lnSpc>
                <a:spcPts val="5904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by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faith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Son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God,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loved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me</a:t>
            </a:r>
          </a:p>
          <a:p>
            <a:pPr marL="0" marR="0">
              <a:lnSpc>
                <a:spcPts val="5904"/>
              </a:lnSpc>
              <a:spcBef>
                <a:spcPts val="1017"/>
              </a:spcBef>
              <a:spcAft>
                <a:spcPts val="0"/>
              </a:spcAft>
            </a:pP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gave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Himself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002454"/>
                </a:solidFill>
                <a:latin typeface="FQUAGR+PublicSans-Regular"/>
                <a:cs typeface="FQUAGR+PublicSans-Regular"/>
              </a:rPr>
              <a:t>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3772" y="9564268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8261" y="3262048"/>
            <a:ext cx="13685778" cy="4222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002454"/>
                </a:solidFill>
                <a:latin typeface="RRNVTM+ArialMT"/>
                <a:cs typeface="RRNVTM+ArialMT"/>
              </a:rPr>
              <a:t>Galatians</a:t>
            </a:r>
            <a:r>
              <a:rPr dirty="0" sz="115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11500">
                <a:solidFill>
                  <a:srgbClr val="002454"/>
                </a:solidFill>
                <a:latin typeface="RRNVTM+ArialMT"/>
                <a:cs typeface="RRNVTM+ArialMT"/>
              </a:rPr>
              <a:t>5:24</a:t>
            </a:r>
          </a:p>
          <a:p>
            <a:pPr marL="70438" marR="0">
              <a:lnSpc>
                <a:spcPts val="5988"/>
              </a:lnSpc>
              <a:spcBef>
                <a:spcPts val="245"/>
              </a:spcBef>
              <a:spcAft>
                <a:spcPts val="0"/>
              </a:spcAft>
            </a:pP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And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thos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e</a:t>
            </a:r>
            <a:r>
              <a:rPr dirty="0" sz="5350" spc="-28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who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are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Christ’s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have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crucified</a:t>
            </a:r>
          </a:p>
          <a:p>
            <a:pPr marL="70438" marR="0">
              <a:lnSpc>
                <a:spcPts val="5904"/>
              </a:lnSpc>
              <a:spcBef>
                <a:spcPts val="856"/>
              </a:spcBef>
              <a:spcAft>
                <a:spcPts val="0"/>
              </a:spcAft>
            </a:pP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flesh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(Adamic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nature)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its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passions</a:t>
            </a:r>
          </a:p>
          <a:p>
            <a:pPr marL="70438" marR="0">
              <a:lnSpc>
                <a:spcPts val="5904"/>
              </a:lnSpc>
              <a:spcBef>
                <a:spcPts val="1017"/>
              </a:spcBef>
              <a:spcAft>
                <a:spcPts val="0"/>
              </a:spcAft>
            </a:pP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desires.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73772" y="9564268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2791927"/>
            <a:ext cx="6568120" cy="167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002454"/>
                </a:solidFill>
                <a:latin typeface="RRNVTM+ArialMT"/>
                <a:cs typeface="RRNVTM+ArialMT"/>
              </a:rPr>
              <a:t>Luke</a:t>
            </a:r>
            <a:r>
              <a:rPr dirty="0" sz="1150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11500">
                <a:solidFill>
                  <a:srgbClr val="002454"/>
                </a:solidFill>
                <a:latin typeface="RRNVTM+ArialMT"/>
                <a:cs typeface="RRNVTM+ArialMT"/>
              </a:rPr>
              <a:t>9:23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4772286"/>
            <a:ext cx="7788441" cy="81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Then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He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said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to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SPPUUS+Arimo-Regular"/>
                <a:cs typeface="SPPUUS+Arimo-Regular"/>
              </a:rPr>
              <a:t>th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em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all,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5657731"/>
            <a:ext cx="11662354" cy="2558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“If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anyone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desires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come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after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Me,</a:t>
            </a:r>
          </a:p>
          <a:p>
            <a:pPr marL="0" marR="0">
              <a:lnSpc>
                <a:spcPts val="5904"/>
              </a:lnSpc>
              <a:spcBef>
                <a:spcPts val="1067"/>
              </a:spcBef>
              <a:spcAft>
                <a:spcPts val="0"/>
              </a:spcAft>
            </a:pP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let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him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deny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himself,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take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up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his</a:t>
            </a:r>
          </a:p>
          <a:p>
            <a:pPr marL="0" marR="0">
              <a:lnSpc>
                <a:spcPts val="5904"/>
              </a:lnSpc>
              <a:spcBef>
                <a:spcPts val="1017"/>
              </a:spcBef>
              <a:spcAft>
                <a:spcPts val="0"/>
              </a:spcAft>
            </a:pP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cross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daily,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follow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Me.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350">
                <a:solidFill>
                  <a:srgbClr val="121212"/>
                </a:solidFill>
                <a:latin typeface="FQUAGR+PublicSans-Regular"/>
                <a:cs typeface="FQUAGR+PublicSans-Regular"/>
              </a:rPr>
              <a:t>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649" y="9612958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84240" y="9564268"/>
            <a:ext cx="1317448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ointing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221" y="-354315"/>
            <a:ext cx="13572954" cy="29403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450">
                <a:solidFill>
                  <a:srgbClr val="ffffff"/>
                </a:solidFill>
                <a:latin typeface="RRNVTM+ArialMT"/>
                <a:cs typeface="RRNVTM+ArialMT"/>
              </a:rPr>
              <a:t>Matthew</a:t>
            </a:r>
            <a:r>
              <a:rPr dirty="0" sz="20450" spc="-1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20450">
                <a:solidFill>
                  <a:srgbClr val="ffffff"/>
                </a:solidFill>
                <a:latin typeface="RRNVTM+ArialMT"/>
                <a:cs typeface="RRNVTM+ArialMT"/>
              </a:rPr>
              <a:t>24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10223" y="1155615"/>
            <a:ext cx="4588301" cy="997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53"/>
              </a:lnSpc>
              <a:spcBef>
                <a:spcPts val="0"/>
              </a:spcBef>
              <a:spcAft>
                <a:spcPts val="0"/>
              </a:spcAft>
            </a:pP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Matthew</a:t>
            </a: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 </a:t>
            </a:r>
            <a:r>
              <a:rPr dirty="0" sz="6750">
                <a:solidFill>
                  <a:srgbClr val="ffffff"/>
                </a:solidFill>
                <a:latin typeface="RRNVTM+ArialMT"/>
                <a:cs typeface="RRNVTM+ArialMT"/>
              </a:rPr>
              <a:t>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6593" y="2540831"/>
            <a:ext cx="9931072" cy="2471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1394" marR="0">
              <a:lnSpc>
                <a:spcPts val="4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>
                <a:solidFill>
                  <a:srgbClr val="d49415"/>
                </a:solidFill>
                <a:latin typeface="FQUAGR+PublicSans-Regular"/>
                <a:cs typeface="FQUAGR+PublicSans-Regular"/>
              </a:rPr>
              <a:t>4</a:t>
            </a:r>
            <a:r>
              <a:rPr dirty="0" sz="3850" spc="873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Jesus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answered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said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them:</a:t>
            </a:r>
          </a:p>
          <a:p>
            <a:pPr marL="743679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"Take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heed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no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one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deceives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you.</a:t>
            </a:r>
          </a:p>
          <a:p>
            <a:pPr marL="0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>
                <a:solidFill>
                  <a:srgbClr val="d49415"/>
                </a:solidFill>
                <a:latin typeface="FQUAGR+PublicSans-Regular"/>
                <a:cs typeface="FQUAGR+PublicSans-Regular"/>
              </a:rPr>
              <a:t>5</a:t>
            </a:r>
            <a:r>
              <a:rPr dirty="0" sz="3850" spc="859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many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come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8">
                <a:solidFill>
                  <a:srgbClr val="ffffff"/>
                </a:solidFill>
                <a:latin typeface="FQUAGR+PublicSans-Regular"/>
                <a:cs typeface="FQUAGR+PublicSans-Regular"/>
              </a:rPr>
              <a:t>My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name,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saying,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'I</a:t>
            </a:r>
          </a:p>
          <a:p>
            <a:pPr marL="674727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am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Christ,'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deceive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many.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2018" y="5703766"/>
            <a:ext cx="9905685" cy="31043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3178" marR="0">
              <a:lnSpc>
                <a:spcPts val="4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>
                <a:solidFill>
                  <a:srgbClr val="d49415"/>
                </a:solidFill>
                <a:latin typeface="FQUAGR+PublicSans-Regular"/>
                <a:cs typeface="FQUAGR+PublicSans-Regular"/>
              </a:rPr>
              <a:t>11</a:t>
            </a:r>
            <a:r>
              <a:rPr dirty="0" sz="3850" spc="881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Then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many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false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prophets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rise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up</a:t>
            </a:r>
          </a:p>
          <a:p>
            <a:pPr marL="2798137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deceive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2">
                <a:solidFill>
                  <a:srgbClr val="ffffff"/>
                </a:solidFill>
                <a:latin typeface="FQUAGR+PublicSans-Regular"/>
                <a:cs typeface="FQUAGR+PublicSans-Regular"/>
              </a:rPr>
              <a:t>many.</a:t>
            </a:r>
          </a:p>
          <a:p>
            <a:pPr marL="0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 spc="-10">
                <a:solidFill>
                  <a:srgbClr val="d49415"/>
                </a:solidFill>
                <a:latin typeface="FQUAGR+PublicSans-Regular"/>
                <a:cs typeface="FQUAGR+PublicSans-Regular"/>
              </a:rPr>
              <a:t>24</a:t>
            </a:r>
            <a:r>
              <a:rPr dirty="0" sz="3850" spc="882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false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christs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false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prophets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will</a:t>
            </a:r>
          </a:p>
          <a:p>
            <a:pPr marL="208675" marR="0">
              <a:lnSpc>
                <a:spcPts val="4219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rise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show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great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signs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1">
                <a:solidFill>
                  <a:srgbClr val="ffffff"/>
                </a:solidFill>
                <a:latin typeface="FQUAGR+PublicSans-Regular"/>
                <a:cs typeface="FQUAGR+PublicSans-Regular"/>
              </a:rPr>
              <a:t>wonders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to</a:t>
            </a:r>
          </a:p>
          <a:p>
            <a:pPr marL="956615" marR="0">
              <a:lnSpc>
                <a:spcPts val="4219"/>
              </a:lnSpc>
              <a:spcBef>
                <a:spcPts val="711"/>
              </a:spcBef>
              <a:spcAft>
                <a:spcPts val="0"/>
              </a:spcAft>
            </a:pP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deceive,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if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possible,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even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850">
                <a:solidFill>
                  <a:srgbClr val="ffffff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FQUAGR+PublicSans-Regular"/>
                <a:cs typeface="FQUAGR+PublicSans-Regular"/>
              </a:rPr>
              <a:t>elect.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-523023" y="616067"/>
            <a:ext cx="17979730" cy="249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300">
                <a:solidFill>
                  <a:srgbClr val="002454"/>
                </a:solidFill>
                <a:latin typeface="RRNVTM+ArialMT"/>
                <a:cs typeface="RRNVTM+ArialMT"/>
              </a:rPr>
              <a:t>2</a:t>
            </a:r>
            <a:r>
              <a:rPr dirty="0" sz="17300" spc="-14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17300">
                <a:solidFill>
                  <a:srgbClr val="002454"/>
                </a:solidFill>
                <a:latin typeface="RRNVTM+ArialMT"/>
                <a:cs typeface="RRNVTM+ArialMT"/>
              </a:rPr>
              <a:t>Thessalonians</a:t>
            </a:r>
            <a:r>
              <a:rPr dirty="0" sz="17300" spc="-1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17300">
                <a:solidFill>
                  <a:srgbClr val="002454"/>
                </a:solidFill>
                <a:latin typeface="RRNVTM+ArialMT"/>
                <a:cs typeface="RRNVTM+Arial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5708" y="2005935"/>
            <a:ext cx="7908070" cy="1106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10"/>
              </a:lnSpc>
              <a:spcBef>
                <a:spcPts val="0"/>
              </a:spcBef>
              <a:spcAft>
                <a:spcPts val="0"/>
              </a:spcAft>
            </a:pPr>
            <a:r>
              <a:rPr dirty="0" sz="7550">
                <a:solidFill>
                  <a:srgbClr val="002454"/>
                </a:solidFill>
                <a:latin typeface="RRNVTM+ArialMT"/>
                <a:cs typeface="RRNVTM+ArialMT"/>
              </a:rPr>
              <a:t>2</a:t>
            </a:r>
            <a:r>
              <a:rPr dirty="0" sz="7550" spc="-25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550" spc="-11">
                <a:solidFill>
                  <a:srgbClr val="002454"/>
                </a:solidFill>
                <a:latin typeface="RRNVTM+ArialMT"/>
                <a:cs typeface="RRNVTM+ArialMT"/>
              </a:rPr>
              <a:t>Thessalonians</a:t>
            </a:r>
            <a:r>
              <a:rPr dirty="0" sz="7550" spc="-10">
                <a:solidFill>
                  <a:srgbClr val="002454"/>
                </a:solidFill>
                <a:latin typeface="RRNVTM+ArialMT"/>
                <a:cs typeface="RRNVTM+ArialMT"/>
              </a:rPr>
              <a:t> </a:t>
            </a:r>
            <a:r>
              <a:rPr dirty="0" sz="7550">
                <a:solidFill>
                  <a:srgbClr val="002454"/>
                </a:solidFill>
                <a:latin typeface="RRNVTM+ArialMT"/>
                <a:cs typeface="RRNVTM+ArialMT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5590" y="3268806"/>
            <a:ext cx="10202781" cy="3510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d49415"/>
                </a:solidFill>
                <a:latin typeface="Calibri"/>
                <a:cs typeface="Calibri"/>
              </a:rPr>
              <a:t>1</a:t>
            </a:r>
            <a:r>
              <a:rPr dirty="0" sz="3600" spc="809">
                <a:solidFill>
                  <a:srgbClr val="d49415"/>
                </a:solidFill>
                <a:latin typeface="Calibri"/>
                <a:cs typeface="Calibri"/>
              </a:rPr>
              <a:t> </a:t>
            </a:r>
            <a:r>
              <a:rPr dirty="0" sz="3600" spc="-17">
                <a:solidFill>
                  <a:srgbClr val="121212"/>
                </a:solidFill>
                <a:latin typeface="FQUAGR+PublicSans-Regular"/>
                <a:cs typeface="FQUAGR+PublicSans-Regular"/>
              </a:rPr>
              <a:t>Now,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brethren,</a:t>
            </a:r>
            <a:r>
              <a:rPr dirty="0" sz="3600" spc="-12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concerning</a:t>
            </a:r>
            <a:r>
              <a:rPr dirty="0" sz="3600" spc="-79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600" spc="-77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coming</a:t>
            </a:r>
            <a:r>
              <a:rPr dirty="0" sz="3600" spc="-78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3600" spc="-74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our</a:t>
            </a:r>
          </a:p>
          <a:p>
            <a:pPr marL="0" marR="0">
              <a:lnSpc>
                <a:spcPts val="3965"/>
              </a:lnSpc>
              <a:spcBef>
                <a:spcPts val="743"/>
              </a:spcBef>
              <a:spcAft>
                <a:spcPts val="0"/>
              </a:spcAft>
            </a:pPr>
            <a:r>
              <a:rPr dirty="0" sz="3600" spc="-12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Lord</a:t>
            </a:r>
            <a:r>
              <a:rPr dirty="0" sz="3600" spc="-78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Jesus</a:t>
            </a:r>
            <a:r>
              <a:rPr dirty="0" sz="3600" spc="-78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Christ</a:t>
            </a:r>
            <a:r>
              <a:rPr dirty="0" sz="3600" spc="-165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our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gathering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together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</a:p>
          <a:p>
            <a:pPr marL="0" marR="0">
              <a:lnSpc>
                <a:spcPts val="3938"/>
              </a:lnSpc>
              <a:spcBef>
                <a:spcPts val="710"/>
              </a:spcBef>
              <a:spcAft>
                <a:spcPts val="0"/>
              </a:spcAft>
            </a:pP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Him,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20">
                <a:solidFill>
                  <a:srgbClr val="121212"/>
                </a:solidFill>
                <a:latin typeface="FQUAGR+PublicSans-Regular"/>
                <a:cs typeface="FQUAGR+PublicSans-Regular"/>
              </a:rPr>
              <a:t>we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ask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you,</a:t>
            </a:r>
          </a:p>
          <a:p>
            <a:pPr marL="104775" marR="0">
              <a:lnSpc>
                <a:spcPts val="3938"/>
              </a:lnSpc>
              <a:spcBef>
                <a:spcPts val="577"/>
              </a:spcBef>
              <a:spcAft>
                <a:spcPts val="0"/>
              </a:spcAft>
            </a:pPr>
            <a:r>
              <a:rPr dirty="0" sz="3600">
                <a:solidFill>
                  <a:srgbClr val="d49415"/>
                </a:solidFill>
                <a:latin typeface="Calibri"/>
                <a:cs typeface="Calibri"/>
              </a:rPr>
              <a:t>2</a:t>
            </a:r>
            <a:r>
              <a:rPr dirty="0" sz="3600" spc="818">
                <a:solidFill>
                  <a:srgbClr val="d49415"/>
                </a:solidFill>
                <a:latin typeface="Calibri"/>
                <a:cs typeface="Calibri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be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soon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shaken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mind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or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troubled,</a:t>
            </a:r>
          </a:p>
          <a:p>
            <a:pPr marL="0" marR="0">
              <a:lnSpc>
                <a:spcPts val="3938"/>
              </a:lnSpc>
              <a:spcBef>
                <a:spcPts val="766"/>
              </a:spcBef>
              <a:spcAft>
                <a:spcPts val="0"/>
              </a:spcAft>
            </a:pPr>
            <a:r>
              <a:rPr dirty="0" sz="360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either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by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or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by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word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or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by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1">
                <a:solidFill>
                  <a:srgbClr val="121212"/>
                </a:solidFill>
                <a:latin typeface="FQUAGR+PublicSans-Regular"/>
                <a:cs typeface="FQUAGR+PublicSans-Regular"/>
              </a:rPr>
              <a:t>letter,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as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if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0">
                <a:solidFill>
                  <a:srgbClr val="121212"/>
                </a:solidFill>
                <a:latin typeface="FQUAGR+PublicSans-Regular"/>
                <a:cs typeface="FQUAGR+PublicSans-Regular"/>
              </a:rPr>
              <a:t>from</a:t>
            </a:r>
          </a:p>
          <a:p>
            <a:pPr marL="0" marR="0">
              <a:lnSpc>
                <a:spcPts val="3938"/>
              </a:lnSpc>
              <a:spcBef>
                <a:spcPts val="760"/>
              </a:spcBef>
              <a:spcAft>
                <a:spcPts val="0"/>
              </a:spcAft>
            </a:pP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us,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as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though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4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day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Christ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had</a:t>
            </a:r>
            <a:r>
              <a:rPr dirty="0" sz="36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00" spc="-15">
                <a:solidFill>
                  <a:srgbClr val="121212"/>
                </a:solidFill>
                <a:latin typeface="FQUAGR+PublicSans-Regular"/>
                <a:cs typeface="FQUAGR+PublicSans-Regular"/>
              </a:rPr>
              <a:t>come.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5557" y="6896861"/>
            <a:ext cx="10367976" cy="572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d49415"/>
                </a:solidFill>
                <a:latin typeface="Calibri"/>
                <a:cs typeface="Calibri"/>
              </a:rPr>
              <a:t>3</a:t>
            </a:r>
            <a:r>
              <a:rPr dirty="0" sz="3650" spc="1236">
                <a:solidFill>
                  <a:srgbClr val="d49415"/>
                </a:solidFill>
                <a:latin typeface="Calibri"/>
                <a:cs typeface="Calibri"/>
              </a:rPr>
              <a:t> </a:t>
            </a:r>
            <a:r>
              <a:rPr dirty="0" sz="3650" spc="10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Let</a:t>
            </a:r>
            <a:r>
              <a:rPr dirty="0" sz="3650" spc="95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3650" spc="10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no</a:t>
            </a:r>
            <a:r>
              <a:rPr dirty="0" sz="3650" spc="104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3650" spc="10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one</a:t>
            </a:r>
            <a:r>
              <a:rPr dirty="0" sz="3650" spc="104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3650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deceive</a:t>
            </a:r>
            <a:r>
              <a:rPr dirty="0" sz="3650" spc="105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3650" spc="10" strike="sngStrike">
                <a:solidFill>
                  <a:srgbClr val="121212"/>
                </a:solidFill>
                <a:latin typeface="SPPUUS+Arimo-Regular"/>
                <a:cs typeface="SPPUUS+Arimo-Regular"/>
              </a:rPr>
              <a:t>you</a:t>
            </a:r>
            <a:r>
              <a:rPr dirty="0" sz="3650" spc="10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3650" spc="10">
                <a:solidFill>
                  <a:srgbClr val="121212"/>
                </a:solidFill>
                <a:latin typeface="SPPUUS+Arimo-Regular"/>
                <a:cs typeface="SPPUUS+Arimo-Regular"/>
              </a:rPr>
              <a:t>by</a:t>
            </a:r>
            <a:r>
              <a:rPr dirty="0" sz="3650" spc="-157">
                <a:solidFill>
                  <a:srgbClr val="121212"/>
                </a:solidFill>
                <a:latin typeface="SPPUUS+Arimo-Regular"/>
                <a:cs typeface="SPPUUS+Arimo-Regular"/>
              </a:rPr>
              <a:t> </a:t>
            </a:r>
            <a:r>
              <a:rPr dirty="0" sz="365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any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1">
                <a:solidFill>
                  <a:srgbClr val="121212"/>
                </a:solidFill>
                <a:latin typeface="FQUAGR+PublicSans-Regular"/>
                <a:cs typeface="FQUAGR+PublicSans-Regular"/>
              </a:rPr>
              <a:t>means;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3650" spc="-135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5557" y="7520160"/>
            <a:ext cx="10387226" cy="176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1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Day</a:t>
            </a:r>
            <a:r>
              <a:rPr dirty="0" sz="3650" spc="-7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3650" spc="-71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1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not</a:t>
            </a:r>
            <a:r>
              <a:rPr dirty="0" sz="3650" spc="-73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2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com</a:t>
            </a:r>
            <a:r>
              <a:rPr dirty="0" sz="3650" spc="-12">
                <a:solidFill>
                  <a:srgbClr val="121212"/>
                </a:solidFill>
                <a:latin typeface="FQUAGR+PublicSans-Regular"/>
                <a:cs typeface="FQUAGR+PublicSans-Regular"/>
              </a:rPr>
              <a:t>e</a:t>
            </a:r>
            <a:r>
              <a:rPr dirty="0" sz="365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unless</a:t>
            </a:r>
            <a:r>
              <a:rPr dirty="0" sz="3650" spc="-69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650" spc="-65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falling</a:t>
            </a:r>
            <a:r>
              <a:rPr dirty="0" sz="3650" spc="-63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awaycome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s</a:t>
            </a:r>
          </a:p>
          <a:p>
            <a:pPr marL="0" marR="0">
              <a:lnSpc>
                <a:spcPts val="4042"/>
              </a:lnSpc>
              <a:spcBef>
                <a:spcPts val="760"/>
              </a:spcBef>
              <a:spcAft>
                <a:spcPts val="0"/>
              </a:spcAft>
            </a:pPr>
            <a:r>
              <a:rPr dirty="0" sz="3650" u="sng">
                <a:solidFill>
                  <a:srgbClr val="121212"/>
                </a:solidFill>
                <a:latin typeface="FQUAGR+PublicSans-Regular"/>
                <a:cs typeface="FQUAGR+PublicSans-Regular"/>
              </a:rPr>
              <a:t>first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,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2">
                <a:solidFill>
                  <a:srgbClr val="121212"/>
                </a:solidFill>
                <a:latin typeface="FQUAGR+PublicSans-Regular"/>
                <a:cs typeface="FQUAGR+PublicSans-Regular"/>
              </a:rPr>
              <a:t>man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sin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revealed,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son</a:t>
            </a: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</a:p>
          <a:p>
            <a:pPr marL="0" marR="0">
              <a:lnSpc>
                <a:spcPts val="4042"/>
              </a:lnSpc>
              <a:spcBef>
                <a:spcPts val="761"/>
              </a:spcBef>
              <a:spcAft>
                <a:spcPts val="0"/>
              </a:spcAft>
            </a:pPr>
            <a:r>
              <a:rPr dirty="0" sz="3650">
                <a:solidFill>
                  <a:srgbClr val="121212"/>
                </a:solidFill>
                <a:latin typeface="FQUAGR+PublicSans-Regular"/>
                <a:cs typeface="FQUAGR+PublicSans-Regular"/>
              </a:rPr>
              <a:t>perdition,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83256" y="940341"/>
            <a:ext cx="7923362" cy="1541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600">
                <a:solidFill>
                  <a:srgbClr val="002960"/>
                </a:solidFill>
                <a:latin typeface="RRNVTM+ArialMT"/>
                <a:cs typeface="RRNVTM+ArialMT"/>
              </a:rPr>
              <a:t>I</a:t>
            </a:r>
            <a:r>
              <a:rPr dirty="0" sz="10600" spc="-18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10600">
                <a:solidFill>
                  <a:srgbClr val="002960"/>
                </a:solidFill>
                <a:latin typeface="RRNVTM+ArialMT"/>
                <a:cs typeface="RRNVTM+ArialMT"/>
              </a:rPr>
              <a:t>Timothy</a:t>
            </a:r>
            <a:r>
              <a:rPr dirty="0" sz="106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10600">
                <a:solidFill>
                  <a:srgbClr val="002960"/>
                </a:solidFill>
                <a:latin typeface="RRNVTM+ArialMT"/>
                <a:cs typeface="RRNVTM+ArialMT"/>
              </a:rPr>
              <a:t>4:1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9609" y="2790617"/>
            <a:ext cx="11904592" cy="3012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d49415"/>
                </a:solidFill>
                <a:latin typeface="FQUAGR+PublicSans-Regular"/>
                <a:cs typeface="FQUAGR+PublicSans-Regular"/>
              </a:rPr>
              <a:t>1</a:t>
            </a:r>
            <a:r>
              <a:rPr dirty="0" sz="3700" spc="15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Now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expressly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says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latter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times</a:t>
            </a:r>
          </a:p>
          <a:p>
            <a:pPr marL="0" marR="0">
              <a:lnSpc>
                <a:spcPts val="4094"/>
              </a:lnSpc>
              <a:spcBef>
                <a:spcPts val="737"/>
              </a:spcBef>
              <a:spcAft>
                <a:spcPts val="0"/>
              </a:spcAft>
            </a:pPr>
            <a:r>
              <a:rPr dirty="0" sz="37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some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depart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37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faith,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giving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heed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</a:p>
          <a:p>
            <a:pPr marL="0" marR="0">
              <a:lnSpc>
                <a:spcPts val="4094"/>
              </a:lnSpc>
              <a:spcBef>
                <a:spcPts val="787"/>
              </a:spcBef>
              <a:spcAft>
                <a:spcPts val="0"/>
              </a:spcAft>
            </a:pP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deceiving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spirits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doctrines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of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demons.</a:t>
            </a:r>
            <a:r>
              <a:rPr dirty="0" sz="3700" spc="69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d49415"/>
                </a:solidFill>
                <a:latin typeface="FQUAGR+PublicSans-Regular"/>
                <a:cs typeface="FQUAGR+PublicSans-Regular"/>
              </a:rPr>
              <a:t>2</a:t>
            </a:r>
            <a:r>
              <a:rPr dirty="0" sz="3700">
                <a:solidFill>
                  <a:srgbClr val="d49415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speaking</a:t>
            </a:r>
          </a:p>
          <a:p>
            <a:pPr marL="0" marR="0">
              <a:lnSpc>
                <a:spcPts val="4094"/>
              </a:lnSpc>
              <a:spcBef>
                <a:spcPts val="737"/>
              </a:spcBef>
              <a:spcAft>
                <a:spcPts val="0"/>
              </a:spcAft>
            </a:pP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lies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in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hypocrisy,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having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their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own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conscience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seared</a:t>
            </a:r>
          </a:p>
          <a:p>
            <a:pPr marL="0" marR="0">
              <a:lnSpc>
                <a:spcPts val="4094"/>
              </a:lnSpc>
              <a:spcBef>
                <a:spcPts val="737"/>
              </a:spcBef>
              <a:spcAft>
                <a:spcPts val="0"/>
              </a:spcAft>
            </a:pP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with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a</a:t>
            </a:r>
            <a:r>
              <a:rPr dirty="0" sz="3700" spc="1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hot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700">
                <a:solidFill>
                  <a:srgbClr val="121212"/>
                </a:solidFill>
                <a:latin typeface="FQUAGR+PublicSans-Regular"/>
                <a:cs typeface="FQUAGR+PublicSans-Regular"/>
              </a:rPr>
              <a:t>iron.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9609" y="6435038"/>
            <a:ext cx="11871945" cy="1742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-14">
                <a:solidFill>
                  <a:srgbClr val="002960"/>
                </a:solidFill>
                <a:latin typeface="FQUAGR+PublicSans-Regular"/>
                <a:cs typeface="FQUAGR+PublicSans-Regular"/>
              </a:rPr>
              <a:t>[NLT]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4">
                <a:solidFill>
                  <a:srgbClr val="002960"/>
                </a:solidFill>
                <a:latin typeface="FQUAGR+PublicSans-Regular"/>
                <a:cs typeface="FQUAGR+PublicSans-Regular"/>
              </a:rPr>
              <a:t>they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0">
                <a:solidFill>
                  <a:srgbClr val="002960"/>
                </a:solidFill>
                <a:latin typeface="FQUAGR+PublicSans-Regular"/>
                <a:cs typeface="FQUAGR+PublicSans-Regular"/>
              </a:rPr>
              <a:t>follow</a:t>
            </a:r>
            <a:r>
              <a:rPr dirty="0" sz="3650" spc="-17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deceptive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0">
                <a:solidFill>
                  <a:srgbClr val="002960"/>
                </a:solidFill>
                <a:latin typeface="FQUAGR+PublicSans-Regular"/>
                <a:cs typeface="FQUAGR+PublicSans-Regular"/>
              </a:rPr>
              <a:t>spirits</a:t>
            </a:r>
            <a:r>
              <a:rPr dirty="0" sz="3650" spc="-1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5">
                <a:solidFill>
                  <a:srgbClr val="002960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teachings</a:t>
            </a:r>
          </a:p>
          <a:p>
            <a:pPr marL="0" marR="0">
              <a:lnSpc>
                <a:spcPts val="3994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50" spc="-14">
                <a:solidFill>
                  <a:srgbClr val="002960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5">
                <a:solidFill>
                  <a:srgbClr val="002960"/>
                </a:solidFill>
                <a:latin typeface="FQUAGR+PublicSans-Regular"/>
                <a:cs typeface="FQUAGR+PublicSans-Regular"/>
              </a:rPr>
              <a:t>come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0">
                <a:solidFill>
                  <a:srgbClr val="002960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3650" spc="-17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5">
                <a:solidFill>
                  <a:srgbClr val="002960"/>
                </a:solidFill>
                <a:latin typeface="FQUAGR+PublicSans-Regular"/>
                <a:cs typeface="FQUAGR+PublicSans-Regular"/>
              </a:rPr>
              <a:t>demons.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2</a:t>
            </a:r>
            <a:r>
              <a:rPr dirty="0" sz="3650" spc="-21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5">
                <a:solidFill>
                  <a:srgbClr val="002960"/>
                </a:solidFill>
                <a:latin typeface="FQUAGR+PublicSans-Regular"/>
                <a:cs typeface="FQUAGR+PublicSans-Regular"/>
              </a:rPr>
              <a:t>These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people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are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hypocrites</a:t>
            </a:r>
          </a:p>
          <a:p>
            <a:pPr marL="0" marR="0">
              <a:lnSpc>
                <a:spcPts val="3994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50" spc="-15">
                <a:solidFill>
                  <a:srgbClr val="002960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1">
                <a:solidFill>
                  <a:srgbClr val="002960"/>
                </a:solidFill>
                <a:latin typeface="FQUAGR+PublicSans-Regular"/>
                <a:cs typeface="FQUAGR+PublicSans-Regular"/>
              </a:rPr>
              <a:t>liars,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5">
                <a:solidFill>
                  <a:srgbClr val="002960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1">
                <a:solidFill>
                  <a:srgbClr val="002960"/>
                </a:solidFill>
                <a:latin typeface="FQUAGR+PublicSans-Regular"/>
                <a:cs typeface="FQUAGR+PublicSans-Regular"/>
              </a:rPr>
              <a:t>their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consciences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2">
                <a:solidFill>
                  <a:srgbClr val="002960"/>
                </a:solidFill>
                <a:latin typeface="FQUAGR+PublicSans-Regular"/>
                <a:cs typeface="FQUAGR+PublicSans-Regular"/>
              </a:rPr>
              <a:t>are</a:t>
            </a:r>
            <a:r>
              <a:rPr dirty="0" sz="3650">
                <a:solidFill>
                  <a:srgbClr val="002960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3650" spc="-14">
                <a:solidFill>
                  <a:srgbClr val="002960"/>
                </a:solidFill>
                <a:latin typeface="FQUAGR+PublicSans-Regular"/>
                <a:cs typeface="FQUAGR+PublicSans-Regular"/>
              </a:rPr>
              <a:t>dead.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5133" y="9587937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8411" y="667946"/>
            <a:ext cx="9427916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9337" y="2688043"/>
            <a:ext cx="10792607" cy="1289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51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>
                <a:solidFill>
                  <a:srgbClr val="002960"/>
                </a:solidFill>
                <a:latin typeface="RRNVTM+ArialMT"/>
                <a:cs typeface="RRNVTM+ArialMT"/>
              </a:rPr>
              <a:t>2</a:t>
            </a:r>
            <a:r>
              <a:rPr dirty="0" sz="88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800">
                <a:solidFill>
                  <a:srgbClr val="002960"/>
                </a:solidFill>
                <a:latin typeface="RRNVTM+ArialMT"/>
                <a:cs typeface="RRNVTM+ArialMT"/>
              </a:rPr>
              <a:t>Thessalonians</a:t>
            </a:r>
            <a:r>
              <a:rPr dirty="0" sz="8800">
                <a:solidFill>
                  <a:srgbClr val="002960"/>
                </a:solidFill>
                <a:latin typeface="RRNVTM+ArialMT"/>
                <a:cs typeface="RRNVTM+ArialMT"/>
              </a:rPr>
              <a:t> </a:t>
            </a:r>
            <a:r>
              <a:rPr dirty="0" sz="8800">
                <a:solidFill>
                  <a:srgbClr val="002960"/>
                </a:solidFill>
                <a:latin typeface="RRNVTM+ArialMT"/>
                <a:cs typeface="RRNVTM+ArialMT"/>
              </a:rPr>
              <a:t>2:11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9337" y="4282715"/>
            <a:ext cx="11429010" cy="276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88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And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for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this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reason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God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will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send</a:t>
            </a:r>
          </a:p>
          <a:p>
            <a:pPr marL="0" marR="0">
              <a:lnSpc>
                <a:spcPts val="6388"/>
              </a:lnSpc>
              <a:spcBef>
                <a:spcPts val="1101"/>
              </a:spcBef>
              <a:spcAft>
                <a:spcPts val="0"/>
              </a:spcAft>
            </a:pP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them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strong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delusion,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they</a:t>
            </a:r>
          </a:p>
          <a:p>
            <a:pPr marL="0" marR="0">
              <a:lnSpc>
                <a:spcPts val="6388"/>
              </a:lnSpc>
              <a:spcBef>
                <a:spcPts val="1151"/>
              </a:spcBef>
              <a:spcAft>
                <a:spcPts val="0"/>
              </a:spcAft>
            </a:pP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should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believe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the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5800">
                <a:solidFill>
                  <a:srgbClr val="121212"/>
                </a:solidFill>
                <a:latin typeface="FQUAGR+PublicSans-Regular"/>
                <a:cs typeface="FQUAGR+PublicSans-Regular"/>
              </a:rPr>
              <a:t>lie,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6366" y="667946"/>
            <a:ext cx="9427917" cy="3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Protection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from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Impure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Ministries</a:t>
            </a:r>
            <a:r>
              <a:rPr dirty="0" sz="2450" spc="195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>
                <a:solidFill>
                  <a:srgbClr val="002454"/>
                </a:solidFill>
                <a:latin typeface="FQUAGR+PublicSans-Regular"/>
                <a:cs typeface="FQUAGR+PublicSans-Regular"/>
              </a:rPr>
              <a:t>&amp;</a:t>
            </a:r>
            <a:r>
              <a:rPr dirty="0" sz="2450" spc="390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Polluted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2450" spc="196">
                <a:solidFill>
                  <a:srgbClr val="002454"/>
                </a:solidFill>
                <a:latin typeface="FQUAGR+PublicSans-Regular"/>
                <a:cs typeface="FQUAGR+PublicSans-Regular"/>
              </a:rPr>
              <a:t>Anointing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366" y="2718625"/>
            <a:ext cx="10782748" cy="4655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800" spc="10">
                <a:solidFill>
                  <a:srgbClr val="d49415"/>
                </a:solidFill>
                <a:latin typeface="RRNVTM+ArialMT"/>
                <a:cs typeface="RRNVTM+ArialMT"/>
              </a:rPr>
              <a:t>Delusion-</a:t>
            </a:r>
          </a:p>
          <a:p>
            <a:pPr marL="0" marR="0">
              <a:lnSpc>
                <a:spcPts val="6839"/>
              </a:lnSpc>
              <a:spcBef>
                <a:spcPts val="165"/>
              </a:spcBef>
              <a:spcAft>
                <a:spcPts val="0"/>
              </a:spcAft>
            </a:pP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something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is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believed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to</a:t>
            </a:r>
          </a:p>
          <a:p>
            <a:pPr marL="0" marR="0">
              <a:lnSpc>
                <a:spcPts val="6839"/>
              </a:lnSpc>
              <a:spcBef>
                <a:spcPts val="1281"/>
              </a:spcBef>
              <a:spcAft>
                <a:spcPts val="0"/>
              </a:spcAft>
            </a:pP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be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true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or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real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but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that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is</a:t>
            </a:r>
          </a:p>
          <a:p>
            <a:pPr marL="0" marR="0">
              <a:lnSpc>
                <a:spcPts val="6839"/>
              </a:lnSpc>
              <a:spcBef>
                <a:spcPts val="1281"/>
              </a:spcBef>
              <a:spcAft>
                <a:spcPts val="0"/>
              </a:spcAft>
            </a:pP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actually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false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or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 </a:t>
            </a:r>
            <a:r>
              <a:rPr dirty="0" sz="6200">
                <a:solidFill>
                  <a:srgbClr val="121212"/>
                </a:solidFill>
                <a:latin typeface="FQUAGR+PublicSans-Regular"/>
                <a:cs typeface="FQUAGR+PublicSans-Regular"/>
              </a:rPr>
              <a:t>unreal.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2021-10-07T01:43:56-05:00</dcterms:modified>
</cp:coreProperties>
</file>