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33" r:id="rId8"/>
    <p:sldId id="263" r:id="rId9"/>
    <p:sldId id="334" r:id="rId10"/>
    <p:sldId id="264" r:id="rId11"/>
    <p:sldId id="336" r:id="rId12"/>
    <p:sldId id="342" r:id="rId13"/>
    <p:sldId id="272" r:id="rId14"/>
    <p:sldId id="338" r:id="rId15"/>
    <p:sldId id="276" r:id="rId16"/>
    <p:sldId id="279" r:id="rId17"/>
    <p:sldId id="281" r:id="rId18"/>
    <p:sldId id="339" r:id="rId19"/>
    <p:sldId id="283" r:id="rId20"/>
    <p:sldId id="287" r:id="rId21"/>
    <p:sldId id="288" r:id="rId22"/>
    <p:sldId id="289" r:id="rId23"/>
    <p:sldId id="292" r:id="rId24"/>
    <p:sldId id="340" r:id="rId25"/>
    <p:sldId id="298" r:id="rId26"/>
    <p:sldId id="301" r:id="rId27"/>
    <p:sldId id="303" r:id="rId28"/>
    <p:sldId id="341" r:id="rId29"/>
    <p:sldId id="309" r:id="rId30"/>
    <p:sldId id="312" r:id="rId31"/>
    <p:sldId id="314" r:id="rId32"/>
    <p:sldId id="316" r:id="rId33"/>
    <p:sldId id="318" r:id="rId34"/>
    <p:sldId id="320" r:id="rId35"/>
    <p:sldId id="322" r:id="rId36"/>
    <p:sldId id="329" r:id="rId37"/>
    <p:sldId id="33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750"/>
    <a:srgbClr val="3C2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0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6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0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9025-D0FB-4834-B855-B421B09D309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869B-0702-49CC-B7E0-1F292E9B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81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86F9-FE79-4155-A10C-457AB1E7B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605EA-EBA3-4AF1-8B38-A013322D4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86EC85C-C637-4016-9FFB-DCA439DF2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99E229-ED6E-4470-8AF6-258616109CC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0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2081-C29C-4159-87B2-E6377A64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bird, mollusk&#10;&#10;Description automatically generated">
            <a:extLst>
              <a:ext uri="{FF2B5EF4-FFF2-40B4-BE49-F238E27FC236}">
                <a16:creationId xmlns:a16="http://schemas.microsoft.com/office/drawing/2014/main" id="{47574F47-A685-45F7-AE49-CE1F5716A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051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30D2-4CFC-4703-822E-A72E4DCE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CEB1500-F6EF-47BF-B78F-6472C95BB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733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logo&#10;&#10;Description automatically generated" id="5" name="Content Placeholder 4">
            <a:extLst>
              <a:ext uri="{FF2B5EF4-FFF2-40B4-BE49-F238E27FC236}">
                <a16:creationId xmlns:a16="http://schemas.microsoft.com/office/drawing/2014/main" id="{EB1D46BA-E0EC-4B8D-87EB-97F463CAD3AF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7E3F-2F47-4EFD-BE3B-50E89172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id="{3ECCCC20-88F2-4878-B7B0-C1F62069B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7566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whiteboard&#10;&#10;Description automatically generated" id="5" name="Content Placeholder 4">
            <a:extLst>
              <a:ext uri="{FF2B5EF4-FFF2-40B4-BE49-F238E27FC236}">
                <a16:creationId xmlns:a16="http://schemas.microsoft.com/office/drawing/2014/main" id="{7064FD57-7CF8-4AF7-B4C2-0656595A275C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5" name="Content Placeholder 4">
            <a:extLst>
              <a:ext uri="{FF2B5EF4-FFF2-40B4-BE49-F238E27FC236}">
                <a16:creationId xmlns:a16="http://schemas.microsoft.com/office/drawing/2014/main" id="{16F926C1-04BA-4055-91E8-33279AFC395D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-45898"/>
            <a:ext cx="12192000" cy="69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5" name="Content Placeholder 4">
            <a:extLst>
              <a:ext uri="{FF2B5EF4-FFF2-40B4-BE49-F238E27FC236}">
                <a16:creationId xmlns:a16="http://schemas.microsoft.com/office/drawing/2014/main" id="{6D17985A-BAF4-455E-9E84-8B8CD4AEC845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6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DB98-8F27-4817-94E5-410A1006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2FC18AD4-E4A9-4105-A5C3-7DF8D75DC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900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&#10;&#10;Description automatically generated" id="5" name="Content Placeholder 4">
            <a:extLst>
              <a:ext uri="{FF2B5EF4-FFF2-40B4-BE49-F238E27FC236}">
                <a16:creationId xmlns:a16="http://schemas.microsoft.com/office/drawing/2014/main" id="{B8DD9A54-D114-4DFB-82C6-267A51ED71A4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654070C-EA71-4CB0-8EED-7DCECF07B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534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 with medium confidence" id="5" name="Content Placeholder 4">
            <a:extLst>
              <a:ext uri="{FF2B5EF4-FFF2-40B4-BE49-F238E27FC236}">
                <a16:creationId xmlns:a16="http://schemas.microsoft.com/office/drawing/2014/main" id="{A849182A-05D1-4423-A609-A1C032CB1891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&#10;&#10;Description automatically generated" id="5" name="Content Placeholder 4">
            <a:extLst>
              <a:ext uri="{FF2B5EF4-FFF2-40B4-BE49-F238E27FC236}">
                <a16:creationId xmlns:a16="http://schemas.microsoft.com/office/drawing/2014/main" id="{E6D07FAA-A765-4846-AFBD-7C3A5C2A9D77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5" name="Content Placeholder 4">
            <a:extLst>
              <a:ext uri="{FF2B5EF4-FFF2-40B4-BE49-F238E27FC236}">
                <a16:creationId xmlns:a16="http://schemas.microsoft.com/office/drawing/2014/main" id="{78AF9DA6-DAB5-48B1-BE50-E74A4C2548E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5" name="Content Placeholder 4">
            <a:extLst>
              <a:ext uri="{FF2B5EF4-FFF2-40B4-BE49-F238E27FC236}">
                <a16:creationId xmlns:a16="http://schemas.microsoft.com/office/drawing/2014/main" id="{DB98132B-8496-4CC2-8257-708025507157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-9934"/>
            <a:ext cx="12192000" cy="68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5FFD-AD8E-4EDE-8604-BE863D2C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newspaper, document, receipt&#10;&#10;Description automatically generated">
            <a:extLst>
              <a:ext uri="{FF2B5EF4-FFF2-40B4-BE49-F238E27FC236}">
                <a16:creationId xmlns:a16="http://schemas.microsoft.com/office/drawing/2014/main" id="{754C52B4-6ADB-4B73-ABE4-509A5FB7F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805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C2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5" name="Content Placeholder 4">
            <a:extLst>
              <a:ext uri="{FF2B5EF4-FFF2-40B4-BE49-F238E27FC236}">
                <a16:creationId xmlns:a16="http://schemas.microsoft.com/office/drawing/2014/main" id="{6945AE3C-0004-4583-A88D-F87A13FD7B6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5" name="Content Placeholder 4">
            <a:extLst>
              <a:ext uri="{FF2B5EF4-FFF2-40B4-BE49-F238E27FC236}">
                <a16:creationId xmlns:a16="http://schemas.microsoft.com/office/drawing/2014/main" id="{992EDE7F-0A8C-47DF-9C3C-73E99BC36675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8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 with medium confidence" id="5" name="Content Placeholder 4">
            <a:extLst>
              <a:ext uri="{FF2B5EF4-FFF2-40B4-BE49-F238E27FC236}">
                <a16:creationId xmlns:a16="http://schemas.microsoft.com/office/drawing/2014/main" id="{5851A0E7-FBFF-4328-8695-5BF70BB7DBCD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A970-FF67-4F76-806A-F08E6DD4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1D89871-9860-4E8F-915F-AC5EE51D6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845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5" name="Content Placeholder 4">
            <a:extLst>
              <a:ext uri="{FF2B5EF4-FFF2-40B4-BE49-F238E27FC236}">
                <a16:creationId xmlns:a16="http://schemas.microsoft.com/office/drawing/2014/main" id="{C7995DC6-C546-4478-B007-FA79D543530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-1054"/>
            <a:ext cx="12192000" cy="68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9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2B03-0373-4E48-BCE3-A4927B1D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DFD757E-62F5-4BB6-AB97-EA52EF59F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953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5" name="Content Placeholder 4">
            <a:extLst>
              <a:ext uri="{FF2B5EF4-FFF2-40B4-BE49-F238E27FC236}">
                <a16:creationId xmlns:a16="http://schemas.microsoft.com/office/drawing/2014/main" id="{DECB6417-C18B-4AEF-9C45-D622CEA60F36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company name&#10;&#10;Description automatically generated" id="5" name="Content Placeholder 4">
            <a:extLst>
              <a:ext uri="{FF2B5EF4-FFF2-40B4-BE49-F238E27FC236}">
                <a16:creationId xmlns:a16="http://schemas.microsoft.com/office/drawing/2014/main" id="{24608D2C-8BE8-4A66-8DCA-3A8B8A4D127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2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&#10;&#10;Description automatically generated" id="5" name="Content Placeholder 4">
            <a:extLst>
              <a:ext uri="{FF2B5EF4-FFF2-40B4-BE49-F238E27FC236}">
                <a16:creationId xmlns:a16="http://schemas.microsoft.com/office/drawing/2014/main" id="{AD271808-8FAC-4582-B21F-8A7595B2DE0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3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&#10;&#10;Description automatically generated" id="5" name="Content Placeholder 4">
            <a:extLst>
              <a:ext uri="{FF2B5EF4-FFF2-40B4-BE49-F238E27FC236}">
                <a16:creationId xmlns:a16="http://schemas.microsoft.com/office/drawing/2014/main" id="{C8B6EFCE-3AA9-456F-A0C0-03116CA1ACAA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mammal, donkey&#10;&#10;Description automatically generated" id="5" name="Content Placeholder 4">
            <a:extLst>
              <a:ext uri="{FF2B5EF4-FFF2-40B4-BE49-F238E27FC236}">
                <a16:creationId xmlns:a16="http://schemas.microsoft.com/office/drawing/2014/main" id="{6AB3699A-64E5-4890-85D9-FBE05D1332A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building, ruin, colonnade&#10;&#10;Description automatically generated">
            <a:extLst>
              <a:ext uri="{FF2B5EF4-FFF2-40B4-BE49-F238E27FC236}">
                <a16:creationId xmlns:a16="http://schemas.microsoft.com/office/drawing/2014/main" id="{79AD4F6B-6E3E-4C5D-9A65-B866DD05F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92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handwear, chocolate&#10;&#10;Description automatically generated">
            <a:extLst>
              <a:ext uri="{FF2B5EF4-FFF2-40B4-BE49-F238E27FC236}">
                <a16:creationId xmlns:a16="http://schemas.microsoft.com/office/drawing/2014/main" id="{F0D6B872-437D-4ACF-9C34-FF556536F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1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14FF-D87A-4415-A5CB-7EBADC0D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red dress&#10;&#10;Description automatically generated with low confidence">
            <a:extLst>
              <a:ext uri="{FF2B5EF4-FFF2-40B4-BE49-F238E27FC236}">
                <a16:creationId xmlns:a16="http://schemas.microsoft.com/office/drawing/2014/main" id="{08B58E5D-C433-4539-9B85-65E92B518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99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 with medium confidence" id="5" name="Content Placeholder 4">
            <a:extLst>
              <a:ext uri="{FF2B5EF4-FFF2-40B4-BE49-F238E27FC236}">
                <a16:creationId xmlns:a16="http://schemas.microsoft.com/office/drawing/2014/main" id="{D24B4190-C81B-4BDA-958A-A5E2321FEC06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5" name="Content Placeholder 4">
            <a:extLst>
              <a:ext uri="{FF2B5EF4-FFF2-40B4-BE49-F238E27FC236}">
                <a16:creationId xmlns:a16="http://schemas.microsoft.com/office/drawing/2014/main" id="{446E1CA8-6089-4F65-8776-1603DACB493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lendar&#10;&#10;Description automatically generated" id="5" name="Content Placeholder 4">
            <a:extLst>
              <a:ext uri="{FF2B5EF4-FFF2-40B4-BE49-F238E27FC236}">
                <a16:creationId xmlns:a16="http://schemas.microsoft.com/office/drawing/2014/main" id="{DAF8A249-EB3B-48B4-9F19-8EFCA6E0F34A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3956-D1D7-4991-9615-7C4E06DB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A196BA2-C8C5-491A-933A-EB00C28C1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158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tanding together outside&#10;&#10;Description automatically generated with low confidence" id="5" name="Content Placeholder 4">
            <a:extLst>
              <a:ext uri="{FF2B5EF4-FFF2-40B4-BE49-F238E27FC236}">
                <a16:creationId xmlns:a16="http://schemas.microsoft.com/office/drawing/2014/main" id="{25F0EAD2-DDAC-438F-B3F7-4433940BDB5F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CBB4-514F-454E-A160-DB25D464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FF731C8-9F5B-47B8-BBFC-B7BC69F16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71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Malalay</dc:creator>
  <cp:lastModifiedBy>Keem GC</cp:lastModifiedBy>
  <cp:revision>12</cp:revision>
  <dcterms:created xsi:type="dcterms:W3CDTF">2021-10-06T08:37:37Z</dcterms:created>
  <dcterms:modified xsi:type="dcterms:W3CDTF">2021-10-07T16:35:46Z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2442136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