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7" r:id="rId34"/>
    <p:sldId id="289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6C94-DB4D-4328-90E7-86D81B453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951D9-C5B1-4EFB-839F-1E6D6407D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BF5AA-C125-4B10-99F7-38523811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332B-DF97-4982-8791-4C8F8916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C9F0B-6E75-4A51-96EE-A4CA0659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2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094C-2452-404C-8DAE-4CF08C39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21836-710F-4F43-A974-81315EBE4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1D117-E175-49D5-9CBB-089E1A09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FF954-695E-4939-825C-D40CDAC5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0C3FE-0425-4746-88D8-8F22734D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4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72233-86D4-42E1-B0B7-CA3B152EC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4C9CD-5AC7-4EEC-9758-76F59CFC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CAAA9-DD85-4C58-8478-718F53F5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037C4-23AB-4E04-B781-593BBD91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8D7CF-68A3-4A72-ADE2-8412E6A5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2E806-3FEE-458F-9F4B-72343B21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F513-6D37-4621-95E3-337F28D1E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61A40-0FD9-4E2B-AECB-32E00261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21EFC-880D-48EB-96D0-35777327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3121-B62B-4195-80C8-7D978893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5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3D84-485C-403E-88FE-24C00B62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5A657-957B-4431-80D8-2B276E04A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F43E5-8C5B-41BD-B2B6-DFA3954C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D6F7-A19F-49D3-980C-03936BA2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682E-091E-4501-999D-6841BF56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853C-F8CD-4514-BC9D-14CA328F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8D4F-7AF5-4CD2-88C3-58AA79789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840A3-C47D-4E3D-A2AF-F49569681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4FC20-0C6C-47FF-B6E9-0F617220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41DB9-AB47-4B38-8CAD-D6AE2580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08ED5-0EF5-450A-BCD0-35609DB2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05F4-E2E9-471B-ACBE-89AA01A7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80E3A-AD36-4589-B5AC-577A2801F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2F27B-359A-446F-8D12-A5A752032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A6F26-EA83-4442-AB42-947AAA7BB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1960D-6FDB-4B2A-B211-4593B3777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CC76F-B70E-42F1-BD2A-A38D08D2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FB698-6146-486F-A3E9-FF65113A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852F0-3AFD-4835-A2A4-5EBE9FFE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0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A3AE-1D39-4F2D-ACA3-BA922A04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D7723-3B4B-402D-B1F8-03A902D1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26E88-E43A-4745-9154-3B4B6464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0F48E-DB3F-41EF-876F-FCEAE385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1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136C9-44A5-4D94-BB38-A9A92D95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2C20B-5902-4EF9-9A9A-EC7ABF6F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E6A25-F506-4EDB-82C7-75552AAA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1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7CF3-FEA9-4FB5-8B03-B276D86A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4E9E2-6802-4084-B5F9-348309B8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C74A8-D504-477A-800B-C7CEE5650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C6477-596F-479D-8934-55DEF444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09FC6-212E-4148-8849-93DE777F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4CD82-71A3-45F4-B9E1-D08955B0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2C73-5E41-40C9-B989-3683110B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BB664-CCAA-446D-9CE3-6EAA37A1B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9B9D2-0257-4514-B0AC-D6C3A4C9E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F77AB-D289-4862-9458-1BF1BE73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07B9C-9567-4231-8CC0-BABF9CA2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903E6-C98B-4691-BDD2-0760AFF0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8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C0DCC-CD35-4076-AD74-BC89E640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14AF9-9506-477E-9CCD-620DD4D6F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B2ADC-3E70-4B17-8004-79FD5B543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1775-F5C6-4A20-B465-0A7FF3A69EC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15698-6628-4D5D-B45D-F9ECD0D7F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BF61E-0A7E-4C05-B2F1-31EC38686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C34B-7764-4EC0-ABDE-93C3C592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8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on a path in a field&#10;&#10;Description automatically generated with low confidence">
            <a:extLst>
              <a:ext uri="{FF2B5EF4-FFF2-40B4-BE49-F238E27FC236}">
                <a16:creationId xmlns:a16="http://schemas.microsoft.com/office/drawing/2014/main" id="{4293942C-46B5-4FE0-BBC3-AB928B6C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1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997CD3-65DC-4DC1-AA9D-72285A888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1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3E5C88A3-9353-4D46-922A-760081209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2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DE95C8C-822A-4C6B-A20F-FECB79EBF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66E2DEC-CB1D-4A65-82CE-1C20D69C0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3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5075272-B3D8-43EA-8D64-B579392DD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56173F8-7C23-4A40-AFFE-B36223C13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B20C663-8A4E-45F9-9A55-9D58FB601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6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1A63086-0DF1-47AF-ABFC-15DD56E05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41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161856C9-E83D-4228-A19C-75F91E35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4E956DC-24C7-430A-A833-88CEE2466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7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A35D0B10-CB1A-45D3-ACB4-A9DFFB232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0CE0B92-05AE-43AE-93A0-2832871CF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4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EB697DA-6AA2-4AB1-BF98-8B4C297F6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0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EF530-C044-4502-933B-70529948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2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1ADA2FC4-C9DE-4794-B6D0-C7B39B60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0CD61230-A9D9-4EDC-AA60-815B43AD2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all with art on it&#10;&#10;Description automatically generated with low confidence">
            <a:extLst>
              <a:ext uri="{FF2B5EF4-FFF2-40B4-BE49-F238E27FC236}">
                <a16:creationId xmlns:a16="http://schemas.microsoft.com/office/drawing/2014/main" id="{F1E20E66-11DB-47BC-AE23-DC366B4C4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60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73148F44-B14A-48F5-8A58-345FB7022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6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57D9FF83-F11C-4300-8C09-8B05A787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27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playing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9C84DA85-5287-417C-B977-5CCE07C3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34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A056E2C-6D92-45CE-9949-8043446A4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1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a path in a field&#10;&#10;Description automatically generated with low confidence">
            <a:extLst>
              <a:ext uri="{FF2B5EF4-FFF2-40B4-BE49-F238E27FC236}">
                <a16:creationId xmlns:a16="http://schemas.microsoft.com/office/drawing/2014/main" id="{0C824370-DDD9-4304-A0B5-A38A7CC2F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8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8CB29E3-8ACE-477C-8DCD-DCF935E6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5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FD50695B-7A0F-48A2-AC0D-4FE75590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26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fire&#10;&#10;Description automatically generated with low confidence">
            <a:extLst>
              <a:ext uri="{FF2B5EF4-FFF2-40B4-BE49-F238E27FC236}">
                <a16:creationId xmlns:a16="http://schemas.microsoft.com/office/drawing/2014/main" id="{B66D7206-7E3A-4A75-8308-A934C00F7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37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nature, grassy&#10;&#10;Description automatically generated">
            <a:extLst>
              <a:ext uri="{FF2B5EF4-FFF2-40B4-BE49-F238E27FC236}">
                <a16:creationId xmlns:a16="http://schemas.microsoft.com/office/drawing/2014/main" id="{8865A5EB-BDEF-4324-A92B-3BD4F12B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15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CE029D-CDDE-4185-B1C6-9132A9847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9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00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EC3742C3-6D95-4953-AEF9-31108480F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40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91D5B9F-D800-4FF8-8201-5C9F8D863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C48C99A-41D5-4E3D-ACF8-1AABA3004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04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6FE6994-F71D-485C-808B-3102BD19C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59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11CFB79-33AB-4123-B551-8A04756B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5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07764471-450F-40B6-8608-C227A7C6A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27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F6C710A-D380-409A-84AA-3CBEF6BA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0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4F86DA-D86D-40F9-BD6C-19D54E46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99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D24EE8-9B81-480A-8756-0D056A027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6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970DDB-3E09-47F4-B089-9B1B38E5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4A42B7-B84B-4578-8BE1-7DCAD3151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93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5342A9-6A11-4FAA-9EB4-B105270C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09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14D32B7-AD9B-4BA9-AF69-1832CAD7C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8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003046-43E7-4EBA-AEBE-711BE6312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8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A8C0BA4-3922-4838-9766-1D0E7D80D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2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CFD96E9-1DCC-4810-81DC-7F95969E8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0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083E836-B25E-4256-B223-9C74A5398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28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4AE8D1C-B98D-44C3-A065-F8F062C60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1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047FEB-82D1-414E-8A0A-3790A856D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22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CDB4768-E985-43A4-A732-5FDF54F51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76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2D55A07-BE06-43BE-A112-FAF82B46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01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D2E189-7A93-46E6-9147-8044D5002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59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D965BD-729C-4C91-B2EA-BBC34C2B2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28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99F1ED-DA4E-4D36-B197-276B3C690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2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4961CF-E041-4217-8A56-923499DA1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343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EA81C2B-E2B0-487B-AD8A-BC200AE5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3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E939F-10B1-49DD-847A-EB712A6BC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4E66F746-67A2-4E7A-A840-622CE4013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87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3ACCA7-0D7F-4957-81C8-07126AFC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0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EBD105F-A113-4C3B-82B3-DC9C5AC6F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790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C973902-3642-4BB5-BE42-B59FCAF8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077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BB6B3A-9111-4A03-8199-C55DAD90A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472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6A5B0D-330D-4C6B-99FE-74DF14485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16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09215F9-5F64-44ED-8CC0-9CDE95C60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512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on a path in a field&#10;&#10;Description automatically generated with low confidence">
            <a:extLst>
              <a:ext uri="{FF2B5EF4-FFF2-40B4-BE49-F238E27FC236}">
                <a16:creationId xmlns:a16="http://schemas.microsoft.com/office/drawing/2014/main" id="{2C5D98D3-D119-4690-ADDD-0217D774D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46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690E93DA-A942-48F3-90E6-9BBCFBEF2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475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on a path in a field&#10;&#10;Description automatically generated with low confidence">
            <a:extLst>
              <a:ext uri="{FF2B5EF4-FFF2-40B4-BE49-F238E27FC236}">
                <a16:creationId xmlns:a16="http://schemas.microsoft.com/office/drawing/2014/main" id="{5880034A-8D25-4A6A-AEAF-C76418CFA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960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on a path in a field&#10;&#10;Description automatically generated with low confidence">
            <a:extLst>
              <a:ext uri="{FF2B5EF4-FFF2-40B4-BE49-F238E27FC236}">
                <a16:creationId xmlns:a16="http://schemas.microsoft.com/office/drawing/2014/main" id="{E1FC5A7C-3634-496C-8659-BD860980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7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t&#10;&#10;Description automatically generated">
            <a:extLst>
              <a:ext uri="{FF2B5EF4-FFF2-40B4-BE49-F238E27FC236}">
                <a16:creationId xmlns:a16="http://schemas.microsoft.com/office/drawing/2014/main" id="{16F5304B-4393-477E-B8A2-C483CB1C1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5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84832166-8075-47E7-9E2B-ACA96E034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0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6AE18F-72EF-49A7-A565-F3F84965B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8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Keem GC</dc:creator>
  <cp:lastModifiedBy>Keem GC</cp:lastModifiedBy>
  <cp:revision>3</cp:revision>
  <dcterms:created xsi:type="dcterms:W3CDTF">2022-03-17T01:42:01Z</dcterms:created>
  <dcterms:modified xsi:type="dcterms:W3CDTF">2022-03-18T04:31:58Z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5275506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