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72" roundtripDataSignature="AMtx7mgxMO6rpscOXAH3cvyFkhpWH/RP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2" Type="http://customschemas.google.com/relationships/presentationmetadata" Target="metadata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7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7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7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7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7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6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5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7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6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7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1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9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8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3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0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4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0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7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9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3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2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6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2022-03-23T08:10:29Z</dcterms:created>
  <dc:creator>Microsoft Office User</dc:creator>
</cp:coreProperties>
</file>